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Lst>
  <p:notesMasterIdLst>
    <p:notesMasterId r:id="rId20"/>
  </p:notes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 id="274" r:id="rId16"/>
    <p:sldId id="271"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313"/>
    <p:restoredTop sz="94652"/>
  </p:normalViewPr>
  <p:slideViewPr>
    <p:cSldViewPr snapToGrid="0">
      <p:cViewPr varScale="1">
        <p:scale>
          <a:sx n="100" d="100"/>
          <a:sy n="100" d="100"/>
        </p:scale>
        <p:origin x="6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3.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sv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11" Type="http://schemas.openxmlformats.org/officeDocument/2006/relationships/image" Target="../media/image30.pn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svg"/><Relationship Id="rId9" Type="http://schemas.openxmlformats.org/officeDocument/2006/relationships/image" Target="../media/image28.png"/></Relationships>
</file>

<file path=ppt/diagrams/_rels/drawing3.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image" Target="../media/image31.sv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11" Type="http://schemas.openxmlformats.org/officeDocument/2006/relationships/image" Target="../media/image30.pn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3.svg"/><Relationship Id="rId9" Type="http://schemas.openxmlformats.org/officeDocument/2006/relationships/image" Target="../media/image2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7B48EA-1052-4764-947C-2214CC267DB2}" type="doc">
      <dgm:prSet loTypeId="urn:microsoft.com/office/officeart/2016/7/layout/RepeatingBendingProcessNew" loCatId="process" qsTypeId="urn:microsoft.com/office/officeart/2005/8/quickstyle/simple1" qsCatId="simple" csTypeId="urn:microsoft.com/office/officeart/2005/8/colors/accent1_2" csCatId="accent1" phldr="1"/>
      <dgm:spPr/>
      <dgm:t>
        <a:bodyPr/>
        <a:lstStyle/>
        <a:p>
          <a:endParaRPr lang="en-US"/>
        </a:p>
      </dgm:t>
    </dgm:pt>
    <dgm:pt modelId="{1FFE3B6F-EFC2-4A18-B09F-339AFD24FFBB}">
      <dgm:prSet/>
      <dgm:spPr/>
      <dgm:t>
        <a:bodyPr/>
        <a:lstStyle/>
        <a:p>
          <a:r>
            <a:rPr lang="en-IN" b="1"/>
            <a:t>Team Member Roles and Responsibilities</a:t>
          </a:r>
          <a:endParaRPr lang="en-US"/>
        </a:p>
      </dgm:t>
    </dgm:pt>
    <dgm:pt modelId="{11894DDE-E0E3-4936-A856-B574D5BC8B79}" type="parTrans" cxnId="{1746F619-0124-450C-B114-98AA685DFE2E}">
      <dgm:prSet/>
      <dgm:spPr/>
      <dgm:t>
        <a:bodyPr/>
        <a:lstStyle/>
        <a:p>
          <a:endParaRPr lang="en-US"/>
        </a:p>
      </dgm:t>
    </dgm:pt>
    <dgm:pt modelId="{A159A4CC-FCB3-408D-A9B5-D31894A0C844}" type="sibTrans" cxnId="{1746F619-0124-450C-B114-98AA685DFE2E}">
      <dgm:prSet/>
      <dgm:spPr/>
      <dgm:t>
        <a:bodyPr/>
        <a:lstStyle/>
        <a:p>
          <a:endParaRPr lang="en-US"/>
        </a:p>
      </dgm:t>
    </dgm:pt>
    <dgm:pt modelId="{0DF2C00E-6B7A-4EA5-A6E9-178F1EF54AF3}">
      <dgm:prSet/>
      <dgm:spPr/>
      <dgm:t>
        <a:bodyPr/>
        <a:lstStyle/>
        <a:p>
          <a:r>
            <a:rPr lang="en-IN" b="1"/>
            <a:t>Problem Statement</a:t>
          </a:r>
          <a:endParaRPr lang="en-US"/>
        </a:p>
      </dgm:t>
    </dgm:pt>
    <dgm:pt modelId="{3C2A404E-3814-4755-BC93-5BB420DDD698}" type="parTrans" cxnId="{C4E7BF51-5D96-471F-BC87-6B28422D16E7}">
      <dgm:prSet/>
      <dgm:spPr/>
      <dgm:t>
        <a:bodyPr/>
        <a:lstStyle/>
        <a:p>
          <a:endParaRPr lang="en-US"/>
        </a:p>
      </dgm:t>
    </dgm:pt>
    <dgm:pt modelId="{B6B1EAD0-03C5-4C29-82BA-3C06821195BE}" type="sibTrans" cxnId="{C4E7BF51-5D96-471F-BC87-6B28422D16E7}">
      <dgm:prSet/>
      <dgm:spPr/>
      <dgm:t>
        <a:bodyPr/>
        <a:lstStyle/>
        <a:p>
          <a:endParaRPr lang="en-US"/>
        </a:p>
      </dgm:t>
    </dgm:pt>
    <dgm:pt modelId="{173C137E-012B-4FCF-847F-344E4C45B4FF}">
      <dgm:prSet/>
      <dgm:spPr/>
      <dgm:t>
        <a:bodyPr/>
        <a:lstStyle/>
        <a:p>
          <a:r>
            <a:rPr lang="en-IN" b="1"/>
            <a:t>Project Description</a:t>
          </a:r>
          <a:endParaRPr lang="en-US"/>
        </a:p>
      </dgm:t>
    </dgm:pt>
    <dgm:pt modelId="{17356488-7B94-466E-AED5-9FFFA1EBEC5E}" type="parTrans" cxnId="{CFEFD3CA-1CB7-4F60-A4CA-81F4F4DF48D7}">
      <dgm:prSet/>
      <dgm:spPr/>
      <dgm:t>
        <a:bodyPr/>
        <a:lstStyle/>
        <a:p>
          <a:endParaRPr lang="en-US"/>
        </a:p>
      </dgm:t>
    </dgm:pt>
    <dgm:pt modelId="{5AADE838-3901-4BB4-A362-848B302BAE00}" type="sibTrans" cxnId="{CFEFD3CA-1CB7-4F60-A4CA-81F4F4DF48D7}">
      <dgm:prSet/>
      <dgm:spPr/>
      <dgm:t>
        <a:bodyPr/>
        <a:lstStyle/>
        <a:p>
          <a:endParaRPr lang="en-US"/>
        </a:p>
      </dgm:t>
    </dgm:pt>
    <dgm:pt modelId="{82BA4C25-8D60-4727-BAFD-E0B889548B56}">
      <dgm:prSet/>
      <dgm:spPr/>
      <dgm:t>
        <a:bodyPr/>
        <a:lstStyle/>
        <a:p>
          <a:r>
            <a:rPr lang="en-IN" b="1" dirty="0"/>
            <a:t>User Personas</a:t>
          </a:r>
          <a:endParaRPr lang="en-US" dirty="0"/>
        </a:p>
      </dgm:t>
    </dgm:pt>
    <dgm:pt modelId="{A0F0A61D-52B3-49B9-B819-478D0B143D61}" type="parTrans" cxnId="{086D68DD-97AA-4E57-83D2-586AE496F211}">
      <dgm:prSet/>
      <dgm:spPr/>
      <dgm:t>
        <a:bodyPr/>
        <a:lstStyle/>
        <a:p>
          <a:endParaRPr lang="en-US"/>
        </a:p>
      </dgm:t>
    </dgm:pt>
    <dgm:pt modelId="{FD4C58C3-DF29-48A4-9AB7-02AB4A513A51}" type="sibTrans" cxnId="{086D68DD-97AA-4E57-83D2-586AE496F211}">
      <dgm:prSet/>
      <dgm:spPr/>
      <dgm:t>
        <a:bodyPr/>
        <a:lstStyle/>
        <a:p>
          <a:endParaRPr lang="en-US"/>
        </a:p>
      </dgm:t>
    </dgm:pt>
    <dgm:pt modelId="{97F0BBBA-5FB8-4FE2-B7D4-65285A1EE793}">
      <dgm:prSet/>
      <dgm:spPr/>
      <dgm:t>
        <a:bodyPr/>
        <a:lstStyle/>
        <a:p>
          <a:r>
            <a:rPr lang="en-IN" b="1"/>
            <a:t>Technologies</a:t>
          </a:r>
          <a:endParaRPr lang="en-US"/>
        </a:p>
      </dgm:t>
    </dgm:pt>
    <dgm:pt modelId="{5A8D540B-6FF6-4BFF-B051-C1EAA931A1F5}" type="parTrans" cxnId="{7F15FB93-3CD2-42F5-97FB-F7175B077013}">
      <dgm:prSet/>
      <dgm:spPr/>
      <dgm:t>
        <a:bodyPr/>
        <a:lstStyle/>
        <a:p>
          <a:endParaRPr lang="en-US"/>
        </a:p>
      </dgm:t>
    </dgm:pt>
    <dgm:pt modelId="{177E838E-E063-4D75-87E1-38DEAE7F2A69}" type="sibTrans" cxnId="{7F15FB93-3CD2-42F5-97FB-F7175B077013}">
      <dgm:prSet/>
      <dgm:spPr/>
      <dgm:t>
        <a:bodyPr/>
        <a:lstStyle/>
        <a:p>
          <a:endParaRPr lang="en-US"/>
        </a:p>
      </dgm:t>
    </dgm:pt>
    <dgm:pt modelId="{BF88E0B3-48BA-4177-83CA-01F303C594C9}">
      <dgm:prSet/>
      <dgm:spPr/>
      <dgm:t>
        <a:bodyPr/>
        <a:lstStyle/>
        <a:p>
          <a:r>
            <a:rPr lang="en-IN" b="1"/>
            <a:t>Algorithms</a:t>
          </a:r>
          <a:endParaRPr lang="en-US"/>
        </a:p>
      </dgm:t>
    </dgm:pt>
    <dgm:pt modelId="{434E9A16-0CC8-4FF7-A44E-E2CFF5DF6404}" type="parTrans" cxnId="{F0DACCA7-5296-4E8F-92E6-CA8C57F40AD8}">
      <dgm:prSet/>
      <dgm:spPr/>
      <dgm:t>
        <a:bodyPr/>
        <a:lstStyle/>
        <a:p>
          <a:endParaRPr lang="en-US"/>
        </a:p>
      </dgm:t>
    </dgm:pt>
    <dgm:pt modelId="{04089A55-817F-4686-96E5-5F220E68E9D2}" type="sibTrans" cxnId="{F0DACCA7-5296-4E8F-92E6-CA8C57F40AD8}">
      <dgm:prSet/>
      <dgm:spPr/>
      <dgm:t>
        <a:bodyPr/>
        <a:lstStyle/>
        <a:p>
          <a:endParaRPr lang="en-US"/>
        </a:p>
      </dgm:t>
    </dgm:pt>
    <dgm:pt modelId="{CE4F4703-8F93-40A2-8BD5-0479EB671AFA}">
      <dgm:prSet/>
      <dgm:spPr/>
      <dgm:t>
        <a:bodyPr/>
        <a:lstStyle/>
        <a:p>
          <a:r>
            <a:rPr lang="en-IN" b="1" dirty="0"/>
            <a:t>Project Schedule </a:t>
          </a:r>
          <a:endParaRPr lang="en-US" dirty="0"/>
        </a:p>
      </dgm:t>
    </dgm:pt>
    <dgm:pt modelId="{47459208-062F-4DA1-BBF2-2EE97F3CAD77}" type="parTrans" cxnId="{297120E7-2903-4C8D-A0BC-7ADD4161C6CB}">
      <dgm:prSet/>
      <dgm:spPr/>
      <dgm:t>
        <a:bodyPr/>
        <a:lstStyle/>
        <a:p>
          <a:endParaRPr lang="en-US"/>
        </a:p>
      </dgm:t>
    </dgm:pt>
    <dgm:pt modelId="{FFEEDB99-CC30-4839-A855-2A6913CB57F2}" type="sibTrans" cxnId="{297120E7-2903-4C8D-A0BC-7ADD4161C6CB}">
      <dgm:prSet/>
      <dgm:spPr/>
      <dgm:t>
        <a:bodyPr/>
        <a:lstStyle/>
        <a:p>
          <a:endParaRPr lang="en-US"/>
        </a:p>
      </dgm:t>
    </dgm:pt>
    <dgm:pt modelId="{F9F1B136-5A14-495E-8118-EC3120F6E0C5}">
      <dgm:prSet/>
      <dgm:spPr/>
      <dgm:t>
        <a:bodyPr/>
        <a:lstStyle/>
        <a:p>
          <a:r>
            <a:rPr lang="en-IN" b="1" dirty="0"/>
            <a:t>Team Working Agreement</a:t>
          </a:r>
          <a:endParaRPr lang="en-US" dirty="0"/>
        </a:p>
      </dgm:t>
    </dgm:pt>
    <dgm:pt modelId="{01B00E43-97B6-418B-BD72-2F2DEF09F66F}" type="parTrans" cxnId="{493E3F9D-B755-4471-A047-F50DA43140F3}">
      <dgm:prSet/>
      <dgm:spPr/>
      <dgm:t>
        <a:bodyPr/>
        <a:lstStyle/>
        <a:p>
          <a:endParaRPr lang="en-US"/>
        </a:p>
      </dgm:t>
    </dgm:pt>
    <dgm:pt modelId="{F5D23187-4FC2-421A-9992-4EDE66276DB3}" type="sibTrans" cxnId="{493E3F9D-B755-4471-A047-F50DA43140F3}">
      <dgm:prSet/>
      <dgm:spPr/>
      <dgm:t>
        <a:bodyPr/>
        <a:lstStyle/>
        <a:p>
          <a:endParaRPr lang="en-US"/>
        </a:p>
      </dgm:t>
    </dgm:pt>
    <dgm:pt modelId="{E30B4437-5F70-4408-BAAF-FC209AF84013}">
      <dgm:prSet/>
      <dgm:spPr/>
      <dgm:t>
        <a:bodyPr/>
        <a:lstStyle/>
        <a:p>
          <a:r>
            <a:rPr lang="en-IN" b="1" dirty="0"/>
            <a:t>Retrospective</a:t>
          </a:r>
          <a:endParaRPr lang="en-US" dirty="0"/>
        </a:p>
      </dgm:t>
    </dgm:pt>
    <dgm:pt modelId="{0269D120-E949-4713-8DC5-E55230FD9360}" type="parTrans" cxnId="{06285BFA-2009-454B-A7B8-CBDD958CB1E7}">
      <dgm:prSet/>
      <dgm:spPr/>
      <dgm:t>
        <a:bodyPr/>
        <a:lstStyle/>
        <a:p>
          <a:endParaRPr lang="en-US"/>
        </a:p>
      </dgm:t>
    </dgm:pt>
    <dgm:pt modelId="{D85DF105-A1C1-448D-BC2B-E8BA40AA6888}" type="sibTrans" cxnId="{06285BFA-2009-454B-A7B8-CBDD958CB1E7}">
      <dgm:prSet/>
      <dgm:spPr/>
      <dgm:t>
        <a:bodyPr/>
        <a:lstStyle/>
        <a:p>
          <a:endParaRPr lang="en-US"/>
        </a:p>
      </dgm:t>
    </dgm:pt>
    <dgm:pt modelId="{96A3A84C-1B6F-4E12-9B77-238200878B50}">
      <dgm:prSet/>
      <dgm:spPr/>
      <dgm:t>
        <a:bodyPr/>
        <a:lstStyle/>
        <a:p>
          <a:r>
            <a:rPr lang="en-IN" b="1"/>
            <a:t>Group Wikipage Link</a:t>
          </a:r>
          <a:endParaRPr lang="en-US"/>
        </a:p>
      </dgm:t>
    </dgm:pt>
    <dgm:pt modelId="{92280094-7015-4F62-ADAC-D02595FA4A42}" type="parTrans" cxnId="{F123197A-83EA-466D-B30E-CD3AAE08E2E1}">
      <dgm:prSet/>
      <dgm:spPr/>
      <dgm:t>
        <a:bodyPr/>
        <a:lstStyle/>
        <a:p>
          <a:endParaRPr lang="en-US"/>
        </a:p>
      </dgm:t>
    </dgm:pt>
    <dgm:pt modelId="{3877302B-3BFE-40B3-A113-B6344882C310}" type="sibTrans" cxnId="{F123197A-83EA-466D-B30E-CD3AAE08E2E1}">
      <dgm:prSet/>
      <dgm:spPr/>
      <dgm:t>
        <a:bodyPr/>
        <a:lstStyle/>
        <a:p>
          <a:endParaRPr lang="en-US"/>
        </a:p>
      </dgm:t>
    </dgm:pt>
    <dgm:pt modelId="{B3291494-7274-1A4E-9270-AF169AAE3140}" type="pres">
      <dgm:prSet presAssocID="{457B48EA-1052-4764-947C-2214CC267DB2}" presName="Name0" presStyleCnt="0">
        <dgm:presLayoutVars>
          <dgm:dir/>
          <dgm:resizeHandles val="exact"/>
        </dgm:presLayoutVars>
      </dgm:prSet>
      <dgm:spPr/>
    </dgm:pt>
    <dgm:pt modelId="{B2C16323-54E7-F149-9EE1-5CAC1BB19813}" type="pres">
      <dgm:prSet presAssocID="{1FFE3B6F-EFC2-4A18-B09F-339AFD24FFBB}" presName="node" presStyleLbl="node1" presStyleIdx="0" presStyleCnt="10">
        <dgm:presLayoutVars>
          <dgm:bulletEnabled val="1"/>
        </dgm:presLayoutVars>
      </dgm:prSet>
      <dgm:spPr/>
    </dgm:pt>
    <dgm:pt modelId="{8A715DDA-E7DC-4644-9072-604152C7C5E1}" type="pres">
      <dgm:prSet presAssocID="{A159A4CC-FCB3-408D-A9B5-D31894A0C844}" presName="sibTrans" presStyleLbl="sibTrans1D1" presStyleIdx="0" presStyleCnt="9"/>
      <dgm:spPr/>
    </dgm:pt>
    <dgm:pt modelId="{C2F7610E-6C8F-9441-9C0A-47C9921E0DCE}" type="pres">
      <dgm:prSet presAssocID="{A159A4CC-FCB3-408D-A9B5-D31894A0C844}" presName="connectorText" presStyleLbl="sibTrans1D1" presStyleIdx="0" presStyleCnt="9"/>
      <dgm:spPr/>
    </dgm:pt>
    <dgm:pt modelId="{974870EB-56F1-9740-8402-93098F616D58}" type="pres">
      <dgm:prSet presAssocID="{0DF2C00E-6B7A-4EA5-A6E9-178F1EF54AF3}" presName="node" presStyleLbl="node1" presStyleIdx="1" presStyleCnt="10">
        <dgm:presLayoutVars>
          <dgm:bulletEnabled val="1"/>
        </dgm:presLayoutVars>
      </dgm:prSet>
      <dgm:spPr/>
    </dgm:pt>
    <dgm:pt modelId="{75336A63-4C45-364D-8C45-E52E668C173B}" type="pres">
      <dgm:prSet presAssocID="{B6B1EAD0-03C5-4C29-82BA-3C06821195BE}" presName="sibTrans" presStyleLbl="sibTrans1D1" presStyleIdx="1" presStyleCnt="9"/>
      <dgm:spPr/>
    </dgm:pt>
    <dgm:pt modelId="{EE34F99E-43B5-0244-B168-0B247DD35012}" type="pres">
      <dgm:prSet presAssocID="{B6B1EAD0-03C5-4C29-82BA-3C06821195BE}" presName="connectorText" presStyleLbl="sibTrans1D1" presStyleIdx="1" presStyleCnt="9"/>
      <dgm:spPr/>
    </dgm:pt>
    <dgm:pt modelId="{0D50DB0B-12A1-EA44-9AC3-8510CAE1536D}" type="pres">
      <dgm:prSet presAssocID="{173C137E-012B-4FCF-847F-344E4C45B4FF}" presName="node" presStyleLbl="node1" presStyleIdx="2" presStyleCnt="10">
        <dgm:presLayoutVars>
          <dgm:bulletEnabled val="1"/>
        </dgm:presLayoutVars>
      </dgm:prSet>
      <dgm:spPr/>
    </dgm:pt>
    <dgm:pt modelId="{10920E61-2372-9946-B824-428797027810}" type="pres">
      <dgm:prSet presAssocID="{5AADE838-3901-4BB4-A362-848B302BAE00}" presName="sibTrans" presStyleLbl="sibTrans1D1" presStyleIdx="2" presStyleCnt="9"/>
      <dgm:spPr/>
    </dgm:pt>
    <dgm:pt modelId="{E6D2F44D-7831-7E47-848A-0A0163872DC3}" type="pres">
      <dgm:prSet presAssocID="{5AADE838-3901-4BB4-A362-848B302BAE00}" presName="connectorText" presStyleLbl="sibTrans1D1" presStyleIdx="2" presStyleCnt="9"/>
      <dgm:spPr/>
    </dgm:pt>
    <dgm:pt modelId="{623F1B00-02DB-7441-B52E-EE6FFEC7C66B}" type="pres">
      <dgm:prSet presAssocID="{82BA4C25-8D60-4727-BAFD-E0B889548B56}" presName="node" presStyleLbl="node1" presStyleIdx="3" presStyleCnt="10">
        <dgm:presLayoutVars>
          <dgm:bulletEnabled val="1"/>
        </dgm:presLayoutVars>
      </dgm:prSet>
      <dgm:spPr/>
    </dgm:pt>
    <dgm:pt modelId="{CB2EDCA0-578E-0D4E-949A-3D3CA4083D6E}" type="pres">
      <dgm:prSet presAssocID="{FD4C58C3-DF29-48A4-9AB7-02AB4A513A51}" presName="sibTrans" presStyleLbl="sibTrans1D1" presStyleIdx="3" presStyleCnt="9"/>
      <dgm:spPr/>
    </dgm:pt>
    <dgm:pt modelId="{2EA8DA21-B443-2B45-9678-F355382F324D}" type="pres">
      <dgm:prSet presAssocID="{FD4C58C3-DF29-48A4-9AB7-02AB4A513A51}" presName="connectorText" presStyleLbl="sibTrans1D1" presStyleIdx="3" presStyleCnt="9"/>
      <dgm:spPr/>
    </dgm:pt>
    <dgm:pt modelId="{E08EF79B-E5AD-9D43-86DC-8EF4A784AD26}" type="pres">
      <dgm:prSet presAssocID="{97F0BBBA-5FB8-4FE2-B7D4-65285A1EE793}" presName="node" presStyleLbl="node1" presStyleIdx="4" presStyleCnt="10">
        <dgm:presLayoutVars>
          <dgm:bulletEnabled val="1"/>
        </dgm:presLayoutVars>
      </dgm:prSet>
      <dgm:spPr/>
    </dgm:pt>
    <dgm:pt modelId="{57AFA9B5-AC68-6F42-91CA-68E9BD8D5BB1}" type="pres">
      <dgm:prSet presAssocID="{177E838E-E063-4D75-87E1-38DEAE7F2A69}" presName="sibTrans" presStyleLbl="sibTrans1D1" presStyleIdx="4" presStyleCnt="9"/>
      <dgm:spPr/>
    </dgm:pt>
    <dgm:pt modelId="{57C2C8E4-E39A-5C4E-BB64-26A9A9916BA8}" type="pres">
      <dgm:prSet presAssocID="{177E838E-E063-4D75-87E1-38DEAE7F2A69}" presName="connectorText" presStyleLbl="sibTrans1D1" presStyleIdx="4" presStyleCnt="9"/>
      <dgm:spPr/>
    </dgm:pt>
    <dgm:pt modelId="{47AB7F33-426B-B64D-AE95-1E436C02CF80}" type="pres">
      <dgm:prSet presAssocID="{BF88E0B3-48BA-4177-83CA-01F303C594C9}" presName="node" presStyleLbl="node1" presStyleIdx="5" presStyleCnt="10">
        <dgm:presLayoutVars>
          <dgm:bulletEnabled val="1"/>
        </dgm:presLayoutVars>
      </dgm:prSet>
      <dgm:spPr/>
    </dgm:pt>
    <dgm:pt modelId="{2230CB12-3997-0E46-ABF3-082053D803DB}" type="pres">
      <dgm:prSet presAssocID="{04089A55-817F-4686-96E5-5F220E68E9D2}" presName="sibTrans" presStyleLbl="sibTrans1D1" presStyleIdx="5" presStyleCnt="9"/>
      <dgm:spPr/>
    </dgm:pt>
    <dgm:pt modelId="{6F8878C2-F9A4-504F-8ED7-E854A1762DCC}" type="pres">
      <dgm:prSet presAssocID="{04089A55-817F-4686-96E5-5F220E68E9D2}" presName="connectorText" presStyleLbl="sibTrans1D1" presStyleIdx="5" presStyleCnt="9"/>
      <dgm:spPr/>
    </dgm:pt>
    <dgm:pt modelId="{42D42170-CFDA-3640-A855-0CCA3EFA91D0}" type="pres">
      <dgm:prSet presAssocID="{CE4F4703-8F93-40A2-8BD5-0479EB671AFA}" presName="node" presStyleLbl="node1" presStyleIdx="6" presStyleCnt="10">
        <dgm:presLayoutVars>
          <dgm:bulletEnabled val="1"/>
        </dgm:presLayoutVars>
      </dgm:prSet>
      <dgm:spPr/>
    </dgm:pt>
    <dgm:pt modelId="{D94ABC21-CEA6-D047-9BA6-C4F9085F22F2}" type="pres">
      <dgm:prSet presAssocID="{FFEEDB99-CC30-4839-A855-2A6913CB57F2}" presName="sibTrans" presStyleLbl="sibTrans1D1" presStyleIdx="6" presStyleCnt="9"/>
      <dgm:spPr/>
    </dgm:pt>
    <dgm:pt modelId="{24C0A487-82DF-FA4F-8F0B-DADC72B5C60D}" type="pres">
      <dgm:prSet presAssocID="{FFEEDB99-CC30-4839-A855-2A6913CB57F2}" presName="connectorText" presStyleLbl="sibTrans1D1" presStyleIdx="6" presStyleCnt="9"/>
      <dgm:spPr/>
    </dgm:pt>
    <dgm:pt modelId="{CEE3BCC9-17D5-344E-BB17-54A600542533}" type="pres">
      <dgm:prSet presAssocID="{F9F1B136-5A14-495E-8118-EC3120F6E0C5}" presName="node" presStyleLbl="node1" presStyleIdx="7" presStyleCnt="10">
        <dgm:presLayoutVars>
          <dgm:bulletEnabled val="1"/>
        </dgm:presLayoutVars>
      </dgm:prSet>
      <dgm:spPr/>
    </dgm:pt>
    <dgm:pt modelId="{BEEE99E8-A9AA-5F48-B9BD-C1DE8AC0C7E7}" type="pres">
      <dgm:prSet presAssocID="{F5D23187-4FC2-421A-9992-4EDE66276DB3}" presName="sibTrans" presStyleLbl="sibTrans1D1" presStyleIdx="7" presStyleCnt="9"/>
      <dgm:spPr/>
    </dgm:pt>
    <dgm:pt modelId="{20AE32C1-0E80-9445-AEE2-9FA565C5CA44}" type="pres">
      <dgm:prSet presAssocID="{F5D23187-4FC2-421A-9992-4EDE66276DB3}" presName="connectorText" presStyleLbl="sibTrans1D1" presStyleIdx="7" presStyleCnt="9"/>
      <dgm:spPr/>
    </dgm:pt>
    <dgm:pt modelId="{AA0D1A71-9767-2247-A297-A6588715FD28}" type="pres">
      <dgm:prSet presAssocID="{E30B4437-5F70-4408-BAAF-FC209AF84013}" presName="node" presStyleLbl="node1" presStyleIdx="8" presStyleCnt="10">
        <dgm:presLayoutVars>
          <dgm:bulletEnabled val="1"/>
        </dgm:presLayoutVars>
      </dgm:prSet>
      <dgm:spPr/>
    </dgm:pt>
    <dgm:pt modelId="{9F11965E-EE50-3F42-B29B-8D1D2D77DBF7}" type="pres">
      <dgm:prSet presAssocID="{D85DF105-A1C1-448D-BC2B-E8BA40AA6888}" presName="sibTrans" presStyleLbl="sibTrans1D1" presStyleIdx="8" presStyleCnt="9"/>
      <dgm:spPr/>
    </dgm:pt>
    <dgm:pt modelId="{97D67184-2C37-954D-86B6-C62188045538}" type="pres">
      <dgm:prSet presAssocID="{D85DF105-A1C1-448D-BC2B-E8BA40AA6888}" presName="connectorText" presStyleLbl="sibTrans1D1" presStyleIdx="8" presStyleCnt="9"/>
      <dgm:spPr/>
    </dgm:pt>
    <dgm:pt modelId="{9035ADEA-9FCE-9345-9527-D2BFE1CA38C4}" type="pres">
      <dgm:prSet presAssocID="{96A3A84C-1B6F-4E12-9B77-238200878B50}" presName="node" presStyleLbl="node1" presStyleIdx="9" presStyleCnt="10">
        <dgm:presLayoutVars>
          <dgm:bulletEnabled val="1"/>
        </dgm:presLayoutVars>
      </dgm:prSet>
      <dgm:spPr/>
    </dgm:pt>
  </dgm:ptLst>
  <dgm:cxnLst>
    <dgm:cxn modelId="{82D49016-DC7C-D547-B4BF-AFDE043442CD}" type="presOf" srcId="{04089A55-817F-4686-96E5-5F220E68E9D2}" destId="{6F8878C2-F9A4-504F-8ED7-E854A1762DCC}" srcOrd="1" destOrd="0" presId="urn:microsoft.com/office/officeart/2016/7/layout/RepeatingBendingProcessNew"/>
    <dgm:cxn modelId="{1746F619-0124-450C-B114-98AA685DFE2E}" srcId="{457B48EA-1052-4764-947C-2214CC267DB2}" destId="{1FFE3B6F-EFC2-4A18-B09F-339AFD24FFBB}" srcOrd="0" destOrd="0" parTransId="{11894DDE-E0E3-4936-A856-B574D5BC8B79}" sibTransId="{A159A4CC-FCB3-408D-A9B5-D31894A0C844}"/>
    <dgm:cxn modelId="{BB8D5B30-3A5C-A741-AEAF-A9D6C6A46372}" type="presOf" srcId="{173C137E-012B-4FCF-847F-344E4C45B4FF}" destId="{0D50DB0B-12A1-EA44-9AC3-8510CAE1536D}" srcOrd="0" destOrd="0" presId="urn:microsoft.com/office/officeart/2016/7/layout/RepeatingBendingProcessNew"/>
    <dgm:cxn modelId="{4A416C34-281E-6A4B-84EA-73C195682C61}" type="presOf" srcId="{457B48EA-1052-4764-947C-2214CC267DB2}" destId="{B3291494-7274-1A4E-9270-AF169AAE3140}" srcOrd="0" destOrd="0" presId="urn:microsoft.com/office/officeart/2016/7/layout/RepeatingBendingProcessNew"/>
    <dgm:cxn modelId="{36DCB23C-BA54-7E4C-948B-B6B31F494A88}" type="presOf" srcId="{B6B1EAD0-03C5-4C29-82BA-3C06821195BE}" destId="{75336A63-4C45-364D-8C45-E52E668C173B}" srcOrd="0" destOrd="0" presId="urn:microsoft.com/office/officeart/2016/7/layout/RepeatingBendingProcessNew"/>
    <dgm:cxn modelId="{DF6E9141-081D-5246-9E7E-70344BEF4BA3}" type="presOf" srcId="{FD4C58C3-DF29-48A4-9AB7-02AB4A513A51}" destId="{2EA8DA21-B443-2B45-9678-F355382F324D}" srcOrd="1" destOrd="0" presId="urn:microsoft.com/office/officeart/2016/7/layout/RepeatingBendingProcessNew"/>
    <dgm:cxn modelId="{46E9CE43-5696-6748-934C-FD64602F8B8C}" type="presOf" srcId="{B6B1EAD0-03C5-4C29-82BA-3C06821195BE}" destId="{EE34F99E-43B5-0244-B168-0B247DD35012}" srcOrd="1" destOrd="0" presId="urn:microsoft.com/office/officeart/2016/7/layout/RepeatingBendingProcessNew"/>
    <dgm:cxn modelId="{34E08549-8E22-FD4A-922A-F51C35F19D91}" type="presOf" srcId="{D85DF105-A1C1-448D-BC2B-E8BA40AA6888}" destId="{9F11965E-EE50-3F42-B29B-8D1D2D77DBF7}" srcOrd="0" destOrd="0" presId="urn:microsoft.com/office/officeart/2016/7/layout/RepeatingBendingProcessNew"/>
    <dgm:cxn modelId="{E607504D-496E-E440-B16B-ADEF280B29BE}" type="presOf" srcId="{82BA4C25-8D60-4727-BAFD-E0B889548B56}" destId="{623F1B00-02DB-7441-B52E-EE6FFEC7C66B}" srcOrd="0" destOrd="0" presId="urn:microsoft.com/office/officeart/2016/7/layout/RepeatingBendingProcessNew"/>
    <dgm:cxn modelId="{C4E7BF51-5D96-471F-BC87-6B28422D16E7}" srcId="{457B48EA-1052-4764-947C-2214CC267DB2}" destId="{0DF2C00E-6B7A-4EA5-A6E9-178F1EF54AF3}" srcOrd="1" destOrd="0" parTransId="{3C2A404E-3814-4755-BC93-5BB420DDD698}" sibTransId="{B6B1EAD0-03C5-4C29-82BA-3C06821195BE}"/>
    <dgm:cxn modelId="{F36D7356-3794-4D49-B097-122AA0E07E3E}" type="presOf" srcId="{04089A55-817F-4686-96E5-5F220E68E9D2}" destId="{2230CB12-3997-0E46-ABF3-082053D803DB}" srcOrd="0" destOrd="0" presId="urn:microsoft.com/office/officeart/2016/7/layout/RepeatingBendingProcessNew"/>
    <dgm:cxn modelId="{A2E7AE61-05C3-814D-A89E-DA98823637F4}" type="presOf" srcId="{FFEEDB99-CC30-4839-A855-2A6913CB57F2}" destId="{24C0A487-82DF-FA4F-8F0B-DADC72B5C60D}" srcOrd="1" destOrd="0" presId="urn:microsoft.com/office/officeart/2016/7/layout/RepeatingBendingProcessNew"/>
    <dgm:cxn modelId="{4FE2F971-2413-FF49-9FED-382A27A4971D}" type="presOf" srcId="{177E838E-E063-4D75-87E1-38DEAE7F2A69}" destId="{57C2C8E4-E39A-5C4E-BB64-26A9A9916BA8}" srcOrd="1" destOrd="0" presId="urn:microsoft.com/office/officeart/2016/7/layout/RepeatingBendingProcessNew"/>
    <dgm:cxn modelId="{F123197A-83EA-466D-B30E-CD3AAE08E2E1}" srcId="{457B48EA-1052-4764-947C-2214CC267DB2}" destId="{96A3A84C-1B6F-4E12-9B77-238200878B50}" srcOrd="9" destOrd="0" parTransId="{92280094-7015-4F62-ADAC-D02595FA4A42}" sibTransId="{3877302B-3BFE-40B3-A113-B6344882C310}"/>
    <dgm:cxn modelId="{CACF607D-19A6-1540-BFE5-D8D646051688}" type="presOf" srcId="{97F0BBBA-5FB8-4FE2-B7D4-65285A1EE793}" destId="{E08EF79B-E5AD-9D43-86DC-8EF4A784AD26}" srcOrd="0" destOrd="0" presId="urn:microsoft.com/office/officeart/2016/7/layout/RepeatingBendingProcessNew"/>
    <dgm:cxn modelId="{D3D9E27F-F990-724B-984E-163DDF1C52DB}" type="presOf" srcId="{F5D23187-4FC2-421A-9992-4EDE66276DB3}" destId="{20AE32C1-0E80-9445-AEE2-9FA565C5CA44}" srcOrd="1" destOrd="0" presId="urn:microsoft.com/office/officeart/2016/7/layout/RepeatingBendingProcessNew"/>
    <dgm:cxn modelId="{7ED9578C-1795-C240-9728-629271EE2CDB}" type="presOf" srcId="{FFEEDB99-CC30-4839-A855-2A6913CB57F2}" destId="{D94ABC21-CEA6-D047-9BA6-C4F9085F22F2}" srcOrd="0" destOrd="0" presId="urn:microsoft.com/office/officeart/2016/7/layout/RepeatingBendingProcessNew"/>
    <dgm:cxn modelId="{7F15FB93-3CD2-42F5-97FB-F7175B077013}" srcId="{457B48EA-1052-4764-947C-2214CC267DB2}" destId="{97F0BBBA-5FB8-4FE2-B7D4-65285A1EE793}" srcOrd="4" destOrd="0" parTransId="{5A8D540B-6FF6-4BFF-B051-C1EAA931A1F5}" sibTransId="{177E838E-E063-4D75-87E1-38DEAE7F2A69}"/>
    <dgm:cxn modelId="{C51D7D96-D684-5B40-9250-1ACD5B4889CB}" type="presOf" srcId="{FD4C58C3-DF29-48A4-9AB7-02AB4A513A51}" destId="{CB2EDCA0-578E-0D4E-949A-3D3CA4083D6E}" srcOrd="0" destOrd="0" presId="urn:microsoft.com/office/officeart/2016/7/layout/RepeatingBendingProcessNew"/>
    <dgm:cxn modelId="{D044B298-24AD-6640-8FDC-3C0FA48F63EB}" type="presOf" srcId="{CE4F4703-8F93-40A2-8BD5-0479EB671AFA}" destId="{42D42170-CFDA-3640-A855-0CCA3EFA91D0}" srcOrd="0" destOrd="0" presId="urn:microsoft.com/office/officeart/2016/7/layout/RepeatingBendingProcessNew"/>
    <dgm:cxn modelId="{493E3F9D-B755-4471-A047-F50DA43140F3}" srcId="{457B48EA-1052-4764-947C-2214CC267DB2}" destId="{F9F1B136-5A14-495E-8118-EC3120F6E0C5}" srcOrd="7" destOrd="0" parTransId="{01B00E43-97B6-418B-BD72-2F2DEF09F66F}" sibTransId="{F5D23187-4FC2-421A-9992-4EDE66276DB3}"/>
    <dgm:cxn modelId="{434F5AA1-1D4B-194A-9CE1-17968323FBAB}" type="presOf" srcId="{A159A4CC-FCB3-408D-A9B5-D31894A0C844}" destId="{C2F7610E-6C8F-9441-9C0A-47C9921E0DCE}" srcOrd="1" destOrd="0" presId="urn:microsoft.com/office/officeart/2016/7/layout/RepeatingBendingProcessNew"/>
    <dgm:cxn modelId="{F0DACCA7-5296-4E8F-92E6-CA8C57F40AD8}" srcId="{457B48EA-1052-4764-947C-2214CC267DB2}" destId="{BF88E0B3-48BA-4177-83CA-01F303C594C9}" srcOrd="5" destOrd="0" parTransId="{434E9A16-0CC8-4FF7-A44E-E2CFF5DF6404}" sibTransId="{04089A55-817F-4686-96E5-5F220E68E9D2}"/>
    <dgm:cxn modelId="{D5CA88A9-BB71-784D-BC55-093C591BD4E0}" type="presOf" srcId="{96A3A84C-1B6F-4E12-9B77-238200878B50}" destId="{9035ADEA-9FCE-9345-9527-D2BFE1CA38C4}" srcOrd="0" destOrd="0" presId="urn:microsoft.com/office/officeart/2016/7/layout/RepeatingBendingProcessNew"/>
    <dgm:cxn modelId="{B04C13BE-C8FE-734D-BF99-FAF3F67BD103}" type="presOf" srcId="{0DF2C00E-6B7A-4EA5-A6E9-178F1EF54AF3}" destId="{974870EB-56F1-9740-8402-93098F616D58}" srcOrd="0" destOrd="0" presId="urn:microsoft.com/office/officeart/2016/7/layout/RepeatingBendingProcessNew"/>
    <dgm:cxn modelId="{C48A61BF-8233-364C-BDF9-5E5EF8A83793}" type="presOf" srcId="{5AADE838-3901-4BB4-A362-848B302BAE00}" destId="{E6D2F44D-7831-7E47-848A-0A0163872DC3}" srcOrd="1" destOrd="0" presId="urn:microsoft.com/office/officeart/2016/7/layout/RepeatingBendingProcessNew"/>
    <dgm:cxn modelId="{2AF638C6-D48B-BE48-9B38-EAAEB8194E3D}" type="presOf" srcId="{F9F1B136-5A14-495E-8118-EC3120F6E0C5}" destId="{CEE3BCC9-17D5-344E-BB17-54A600542533}" srcOrd="0" destOrd="0" presId="urn:microsoft.com/office/officeart/2016/7/layout/RepeatingBendingProcessNew"/>
    <dgm:cxn modelId="{CFEFD3CA-1CB7-4F60-A4CA-81F4F4DF48D7}" srcId="{457B48EA-1052-4764-947C-2214CC267DB2}" destId="{173C137E-012B-4FCF-847F-344E4C45B4FF}" srcOrd="2" destOrd="0" parTransId="{17356488-7B94-466E-AED5-9FFFA1EBEC5E}" sibTransId="{5AADE838-3901-4BB4-A362-848B302BAE00}"/>
    <dgm:cxn modelId="{DBEE2BCB-B327-1344-BC1F-F6E36AA6EE9C}" type="presOf" srcId="{A159A4CC-FCB3-408D-A9B5-D31894A0C844}" destId="{8A715DDA-E7DC-4644-9072-604152C7C5E1}" srcOrd="0" destOrd="0" presId="urn:microsoft.com/office/officeart/2016/7/layout/RepeatingBendingProcessNew"/>
    <dgm:cxn modelId="{F53FA7D7-286B-604E-A7DC-4845B2AB4FFB}" type="presOf" srcId="{F5D23187-4FC2-421A-9992-4EDE66276DB3}" destId="{BEEE99E8-A9AA-5F48-B9BD-C1DE8AC0C7E7}" srcOrd="0" destOrd="0" presId="urn:microsoft.com/office/officeart/2016/7/layout/RepeatingBendingProcessNew"/>
    <dgm:cxn modelId="{3FE5DDD7-D2F1-9840-B4AA-E54593F9DDA7}" type="presOf" srcId="{BF88E0B3-48BA-4177-83CA-01F303C594C9}" destId="{47AB7F33-426B-B64D-AE95-1E436C02CF80}" srcOrd="0" destOrd="0" presId="urn:microsoft.com/office/officeart/2016/7/layout/RepeatingBendingProcessNew"/>
    <dgm:cxn modelId="{C97CA2DA-B075-E34D-B136-73239AB91EC2}" type="presOf" srcId="{177E838E-E063-4D75-87E1-38DEAE7F2A69}" destId="{57AFA9B5-AC68-6F42-91CA-68E9BD8D5BB1}" srcOrd="0" destOrd="0" presId="urn:microsoft.com/office/officeart/2016/7/layout/RepeatingBendingProcessNew"/>
    <dgm:cxn modelId="{086D68DD-97AA-4E57-83D2-586AE496F211}" srcId="{457B48EA-1052-4764-947C-2214CC267DB2}" destId="{82BA4C25-8D60-4727-BAFD-E0B889548B56}" srcOrd="3" destOrd="0" parTransId="{A0F0A61D-52B3-49B9-B819-478D0B143D61}" sibTransId="{FD4C58C3-DF29-48A4-9AB7-02AB4A513A51}"/>
    <dgm:cxn modelId="{ABE294E1-714F-EB44-8933-0EC678C80618}" type="presOf" srcId="{E30B4437-5F70-4408-BAAF-FC209AF84013}" destId="{AA0D1A71-9767-2247-A297-A6588715FD28}" srcOrd="0" destOrd="0" presId="urn:microsoft.com/office/officeart/2016/7/layout/RepeatingBendingProcessNew"/>
    <dgm:cxn modelId="{809CE6E4-5ED5-1C40-A630-8D3BA64DC9B5}" type="presOf" srcId="{1FFE3B6F-EFC2-4A18-B09F-339AFD24FFBB}" destId="{B2C16323-54E7-F149-9EE1-5CAC1BB19813}" srcOrd="0" destOrd="0" presId="urn:microsoft.com/office/officeart/2016/7/layout/RepeatingBendingProcessNew"/>
    <dgm:cxn modelId="{380334E6-118D-344D-AAFE-A2D27388C541}" type="presOf" srcId="{5AADE838-3901-4BB4-A362-848B302BAE00}" destId="{10920E61-2372-9946-B824-428797027810}" srcOrd="0" destOrd="0" presId="urn:microsoft.com/office/officeart/2016/7/layout/RepeatingBendingProcessNew"/>
    <dgm:cxn modelId="{297120E7-2903-4C8D-A0BC-7ADD4161C6CB}" srcId="{457B48EA-1052-4764-947C-2214CC267DB2}" destId="{CE4F4703-8F93-40A2-8BD5-0479EB671AFA}" srcOrd="6" destOrd="0" parTransId="{47459208-062F-4DA1-BBF2-2EE97F3CAD77}" sibTransId="{FFEEDB99-CC30-4839-A855-2A6913CB57F2}"/>
    <dgm:cxn modelId="{06285BFA-2009-454B-A7B8-CBDD958CB1E7}" srcId="{457B48EA-1052-4764-947C-2214CC267DB2}" destId="{E30B4437-5F70-4408-BAAF-FC209AF84013}" srcOrd="8" destOrd="0" parTransId="{0269D120-E949-4713-8DC5-E55230FD9360}" sibTransId="{D85DF105-A1C1-448D-BC2B-E8BA40AA6888}"/>
    <dgm:cxn modelId="{0A5773FA-5D2B-104C-BCE8-95E5509ECFAF}" type="presOf" srcId="{D85DF105-A1C1-448D-BC2B-E8BA40AA6888}" destId="{97D67184-2C37-954D-86B6-C62188045538}" srcOrd="1" destOrd="0" presId="urn:microsoft.com/office/officeart/2016/7/layout/RepeatingBendingProcessNew"/>
    <dgm:cxn modelId="{3B03C603-9DE0-3D45-AA1E-70A1BFC80E1A}" type="presParOf" srcId="{B3291494-7274-1A4E-9270-AF169AAE3140}" destId="{B2C16323-54E7-F149-9EE1-5CAC1BB19813}" srcOrd="0" destOrd="0" presId="urn:microsoft.com/office/officeart/2016/7/layout/RepeatingBendingProcessNew"/>
    <dgm:cxn modelId="{37F76C5F-F9BB-804D-A89E-A3E08E33ABC1}" type="presParOf" srcId="{B3291494-7274-1A4E-9270-AF169AAE3140}" destId="{8A715DDA-E7DC-4644-9072-604152C7C5E1}" srcOrd="1" destOrd="0" presId="urn:microsoft.com/office/officeart/2016/7/layout/RepeatingBendingProcessNew"/>
    <dgm:cxn modelId="{8A0FDA13-68EA-F743-A599-FF023DE6A1C9}" type="presParOf" srcId="{8A715DDA-E7DC-4644-9072-604152C7C5E1}" destId="{C2F7610E-6C8F-9441-9C0A-47C9921E0DCE}" srcOrd="0" destOrd="0" presId="urn:microsoft.com/office/officeart/2016/7/layout/RepeatingBendingProcessNew"/>
    <dgm:cxn modelId="{8D7C8DC5-4761-274F-94BC-6150163023DF}" type="presParOf" srcId="{B3291494-7274-1A4E-9270-AF169AAE3140}" destId="{974870EB-56F1-9740-8402-93098F616D58}" srcOrd="2" destOrd="0" presId="urn:microsoft.com/office/officeart/2016/7/layout/RepeatingBendingProcessNew"/>
    <dgm:cxn modelId="{5D79FBC3-4420-4E40-AA0D-9B700E2F484C}" type="presParOf" srcId="{B3291494-7274-1A4E-9270-AF169AAE3140}" destId="{75336A63-4C45-364D-8C45-E52E668C173B}" srcOrd="3" destOrd="0" presId="urn:microsoft.com/office/officeart/2016/7/layout/RepeatingBendingProcessNew"/>
    <dgm:cxn modelId="{AA5F49B2-1CAA-DD41-AF6C-D1EE369AAC92}" type="presParOf" srcId="{75336A63-4C45-364D-8C45-E52E668C173B}" destId="{EE34F99E-43B5-0244-B168-0B247DD35012}" srcOrd="0" destOrd="0" presId="urn:microsoft.com/office/officeart/2016/7/layout/RepeatingBendingProcessNew"/>
    <dgm:cxn modelId="{4C268B3E-AAC6-DB46-BB44-9A98F054D1D4}" type="presParOf" srcId="{B3291494-7274-1A4E-9270-AF169AAE3140}" destId="{0D50DB0B-12A1-EA44-9AC3-8510CAE1536D}" srcOrd="4" destOrd="0" presId="urn:microsoft.com/office/officeart/2016/7/layout/RepeatingBendingProcessNew"/>
    <dgm:cxn modelId="{159804C2-7F8D-5548-9626-AC8134070F8E}" type="presParOf" srcId="{B3291494-7274-1A4E-9270-AF169AAE3140}" destId="{10920E61-2372-9946-B824-428797027810}" srcOrd="5" destOrd="0" presId="urn:microsoft.com/office/officeart/2016/7/layout/RepeatingBendingProcessNew"/>
    <dgm:cxn modelId="{9B745302-1202-7642-8FC9-C9046A81524D}" type="presParOf" srcId="{10920E61-2372-9946-B824-428797027810}" destId="{E6D2F44D-7831-7E47-848A-0A0163872DC3}" srcOrd="0" destOrd="0" presId="urn:microsoft.com/office/officeart/2016/7/layout/RepeatingBendingProcessNew"/>
    <dgm:cxn modelId="{F47B362B-6CB8-884E-94AF-3483A1E3F8EB}" type="presParOf" srcId="{B3291494-7274-1A4E-9270-AF169AAE3140}" destId="{623F1B00-02DB-7441-B52E-EE6FFEC7C66B}" srcOrd="6" destOrd="0" presId="urn:microsoft.com/office/officeart/2016/7/layout/RepeatingBendingProcessNew"/>
    <dgm:cxn modelId="{99AB7FD0-3ACB-8448-A0E3-9CBB9B750E93}" type="presParOf" srcId="{B3291494-7274-1A4E-9270-AF169AAE3140}" destId="{CB2EDCA0-578E-0D4E-949A-3D3CA4083D6E}" srcOrd="7" destOrd="0" presId="urn:microsoft.com/office/officeart/2016/7/layout/RepeatingBendingProcessNew"/>
    <dgm:cxn modelId="{9A511B3A-D91B-544F-92A8-78089A14111C}" type="presParOf" srcId="{CB2EDCA0-578E-0D4E-949A-3D3CA4083D6E}" destId="{2EA8DA21-B443-2B45-9678-F355382F324D}" srcOrd="0" destOrd="0" presId="urn:microsoft.com/office/officeart/2016/7/layout/RepeatingBendingProcessNew"/>
    <dgm:cxn modelId="{55111BD2-29C9-7240-8426-2990D994B091}" type="presParOf" srcId="{B3291494-7274-1A4E-9270-AF169AAE3140}" destId="{E08EF79B-E5AD-9D43-86DC-8EF4A784AD26}" srcOrd="8" destOrd="0" presId="urn:microsoft.com/office/officeart/2016/7/layout/RepeatingBendingProcessNew"/>
    <dgm:cxn modelId="{80F7FE93-308D-C34E-97B2-C1A23B412874}" type="presParOf" srcId="{B3291494-7274-1A4E-9270-AF169AAE3140}" destId="{57AFA9B5-AC68-6F42-91CA-68E9BD8D5BB1}" srcOrd="9" destOrd="0" presId="urn:microsoft.com/office/officeart/2016/7/layout/RepeatingBendingProcessNew"/>
    <dgm:cxn modelId="{AC151CD0-2B2A-B54A-BA1B-16FDDBC98BDD}" type="presParOf" srcId="{57AFA9B5-AC68-6F42-91CA-68E9BD8D5BB1}" destId="{57C2C8E4-E39A-5C4E-BB64-26A9A9916BA8}" srcOrd="0" destOrd="0" presId="urn:microsoft.com/office/officeart/2016/7/layout/RepeatingBendingProcessNew"/>
    <dgm:cxn modelId="{0167E735-1D2D-E946-AE73-D35DCAE7A4BF}" type="presParOf" srcId="{B3291494-7274-1A4E-9270-AF169AAE3140}" destId="{47AB7F33-426B-B64D-AE95-1E436C02CF80}" srcOrd="10" destOrd="0" presId="urn:microsoft.com/office/officeart/2016/7/layout/RepeatingBendingProcessNew"/>
    <dgm:cxn modelId="{AC94744A-478F-5446-A9B0-A5355EE5D4B9}" type="presParOf" srcId="{B3291494-7274-1A4E-9270-AF169AAE3140}" destId="{2230CB12-3997-0E46-ABF3-082053D803DB}" srcOrd="11" destOrd="0" presId="urn:microsoft.com/office/officeart/2016/7/layout/RepeatingBendingProcessNew"/>
    <dgm:cxn modelId="{68EE5486-187A-C445-9C33-623F0B1FD063}" type="presParOf" srcId="{2230CB12-3997-0E46-ABF3-082053D803DB}" destId="{6F8878C2-F9A4-504F-8ED7-E854A1762DCC}" srcOrd="0" destOrd="0" presId="urn:microsoft.com/office/officeart/2016/7/layout/RepeatingBendingProcessNew"/>
    <dgm:cxn modelId="{1252C7C3-F70C-C347-BBB2-7849D3F1C43E}" type="presParOf" srcId="{B3291494-7274-1A4E-9270-AF169AAE3140}" destId="{42D42170-CFDA-3640-A855-0CCA3EFA91D0}" srcOrd="12" destOrd="0" presId="urn:microsoft.com/office/officeart/2016/7/layout/RepeatingBendingProcessNew"/>
    <dgm:cxn modelId="{F03AFC2A-32FA-124D-8E80-00EE5CE779BE}" type="presParOf" srcId="{B3291494-7274-1A4E-9270-AF169AAE3140}" destId="{D94ABC21-CEA6-D047-9BA6-C4F9085F22F2}" srcOrd="13" destOrd="0" presId="urn:microsoft.com/office/officeart/2016/7/layout/RepeatingBendingProcessNew"/>
    <dgm:cxn modelId="{F96A384B-AA48-ED41-8B2F-ED663387339E}" type="presParOf" srcId="{D94ABC21-CEA6-D047-9BA6-C4F9085F22F2}" destId="{24C0A487-82DF-FA4F-8F0B-DADC72B5C60D}" srcOrd="0" destOrd="0" presId="urn:microsoft.com/office/officeart/2016/7/layout/RepeatingBendingProcessNew"/>
    <dgm:cxn modelId="{8CDB3836-BEE1-F342-9B4D-508182404670}" type="presParOf" srcId="{B3291494-7274-1A4E-9270-AF169AAE3140}" destId="{CEE3BCC9-17D5-344E-BB17-54A600542533}" srcOrd="14" destOrd="0" presId="urn:microsoft.com/office/officeart/2016/7/layout/RepeatingBendingProcessNew"/>
    <dgm:cxn modelId="{D276CB1E-E714-5E42-B0D0-08A2F2B99A7C}" type="presParOf" srcId="{B3291494-7274-1A4E-9270-AF169AAE3140}" destId="{BEEE99E8-A9AA-5F48-B9BD-C1DE8AC0C7E7}" srcOrd="15" destOrd="0" presId="urn:microsoft.com/office/officeart/2016/7/layout/RepeatingBendingProcessNew"/>
    <dgm:cxn modelId="{FE68A257-06C4-8F46-BB20-27A1BC71DF63}" type="presParOf" srcId="{BEEE99E8-A9AA-5F48-B9BD-C1DE8AC0C7E7}" destId="{20AE32C1-0E80-9445-AEE2-9FA565C5CA44}" srcOrd="0" destOrd="0" presId="urn:microsoft.com/office/officeart/2016/7/layout/RepeatingBendingProcessNew"/>
    <dgm:cxn modelId="{9C4C331B-94BD-9B4D-9FAE-CBC9801EFD57}" type="presParOf" srcId="{B3291494-7274-1A4E-9270-AF169AAE3140}" destId="{AA0D1A71-9767-2247-A297-A6588715FD28}" srcOrd="16" destOrd="0" presId="urn:microsoft.com/office/officeart/2016/7/layout/RepeatingBendingProcessNew"/>
    <dgm:cxn modelId="{1E87E696-B4D6-8644-934D-D974BEC43F49}" type="presParOf" srcId="{B3291494-7274-1A4E-9270-AF169AAE3140}" destId="{9F11965E-EE50-3F42-B29B-8D1D2D77DBF7}" srcOrd="17" destOrd="0" presId="urn:microsoft.com/office/officeart/2016/7/layout/RepeatingBendingProcessNew"/>
    <dgm:cxn modelId="{6AC2DA3F-7D80-E743-B730-C56B5DA1D3CC}" type="presParOf" srcId="{9F11965E-EE50-3F42-B29B-8D1D2D77DBF7}" destId="{97D67184-2C37-954D-86B6-C62188045538}" srcOrd="0" destOrd="0" presId="urn:microsoft.com/office/officeart/2016/7/layout/RepeatingBendingProcessNew"/>
    <dgm:cxn modelId="{5C751E2A-9682-7248-98C0-66CC4048C745}" type="presParOf" srcId="{B3291494-7274-1A4E-9270-AF169AAE3140}" destId="{9035ADEA-9FCE-9345-9527-D2BFE1CA38C4}" srcOrd="18"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7246409-3A18-455D-AE2A-A10C027745E9}" type="doc">
      <dgm:prSet loTypeId="urn:microsoft.com/office/officeart/2016/7/layout/RoundedRectangleTimeline" loCatId="process" qsTypeId="urn:microsoft.com/office/officeart/2005/8/quickstyle/simple1" qsCatId="simple" csTypeId="urn:microsoft.com/office/officeart/2005/8/colors/accent2_2" csCatId="accent2" phldr="1"/>
      <dgm:spPr/>
      <dgm:t>
        <a:bodyPr/>
        <a:lstStyle/>
        <a:p>
          <a:endParaRPr lang="en-US"/>
        </a:p>
      </dgm:t>
    </dgm:pt>
    <dgm:pt modelId="{2F0DCAC2-A59B-44FC-985D-2EF8810BC78F}">
      <dgm:prSet/>
      <dgm:spPr/>
      <dgm:t>
        <a:bodyPr/>
        <a:lstStyle/>
        <a:p>
          <a:r>
            <a:rPr lang="en-US" dirty="0"/>
            <a:t>23 Jan. – 12 Feb.</a:t>
          </a:r>
        </a:p>
      </dgm:t>
    </dgm:pt>
    <dgm:pt modelId="{3CF5330E-1ADF-4778-B4A2-298B48C22D43}" type="parTrans" cxnId="{61D1D2E7-AC7A-4B75-81BB-676BAD7CFD92}">
      <dgm:prSet/>
      <dgm:spPr/>
      <dgm:t>
        <a:bodyPr/>
        <a:lstStyle/>
        <a:p>
          <a:endParaRPr lang="en-US"/>
        </a:p>
      </dgm:t>
    </dgm:pt>
    <dgm:pt modelId="{944C5A03-EC3C-4EF9-A31F-9185D56E76CE}" type="sibTrans" cxnId="{61D1D2E7-AC7A-4B75-81BB-676BAD7CFD92}">
      <dgm:prSet/>
      <dgm:spPr/>
      <dgm:t>
        <a:bodyPr/>
        <a:lstStyle/>
        <a:p>
          <a:endParaRPr lang="en-US"/>
        </a:p>
      </dgm:t>
    </dgm:pt>
    <dgm:pt modelId="{7B427A85-E3FB-4411-9FF3-3386B01B1915}">
      <dgm:prSet/>
      <dgm:spPr/>
      <dgm:t>
        <a:bodyPr/>
        <a:lstStyle/>
        <a:p>
          <a:r>
            <a:rPr lang="en-US" dirty="0"/>
            <a:t>Sprint 0</a:t>
          </a:r>
        </a:p>
      </dgm:t>
    </dgm:pt>
    <dgm:pt modelId="{7A0AED50-10B1-4011-8CD6-C76BDB4EA09F}" type="parTrans" cxnId="{793B8A4C-C86A-4B34-958B-A350DC641E96}">
      <dgm:prSet/>
      <dgm:spPr/>
      <dgm:t>
        <a:bodyPr/>
        <a:lstStyle/>
        <a:p>
          <a:endParaRPr lang="en-US"/>
        </a:p>
      </dgm:t>
    </dgm:pt>
    <dgm:pt modelId="{6BAF67D8-6B42-437A-9FF7-2FE8C4F3FAA0}" type="sibTrans" cxnId="{793B8A4C-C86A-4B34-958B-A350DC641E96}">
      <dgm:prSet/>
      <dgm:spPr/>
      <dgm:t>
        <a:bodyPr/>
        <a:lstStyle/>
        <a:p>
          <a:endParaRPr lang="en-US"/>
        </a:p>
      </dgm:t>
    </dgm:pt>
    <dgm:pt modelId="{4BDF3C9E-F735-4BFC-80E5-F3ADF3E1A9AC}">
      <dgm:prSet/>
      <dgm:spPr/>
      <dgm:t>
        <a:bodyPr/>
        <a:lstStyle/>
        <a:p>
          <a:r>
            <a:rPr lang="en-US"/>
            <a:t>12 Feb. – 12 Mar.</a:t>
          </a:r>
        </a:p>
      </dgm:t>
    </dgm:pt>
    <dgm:pt modelId="{7076B6F7-F67B-412C-BB7A-B435643C8C3D}" type="parTrans" cxnId="{50A15D02-E82E-4359-9B14-09F4CEE4E811}">
      <dgm:prSet/>
      <dgm:spPr/>
      <dgm:t>
        <a:bodyPr/>
        <a:lstStyle/>
        <a:p>
          <a:endParaRPr lang="en-US"/>
        </a:p>
      </dgm:t>
    </dgm:pt>
    <dgm:pt modelId="{28BFA8ED-3863-41FD-A0F6-88554C5C4AEE}" type="sibTrans" cxnId="{50A15D02-E82E-4359-9B14-09F4CEE4E811}">
      <dgm:prSet/>
      <dgm:spPr/>
      <dgm:t>
        <a:bodyPr/>
        <a:lstStyle/>
        <a:p>
          <a:endParaRPr lang="en-US"/>
        </a:p>
      </dgm:t>
    </dgm:pt>
    <dgm:pt modelId="{4782269C-2EF7-4612-8C12-773D85B073C8}">
      <dgm:prSet/>
      <dgm:spPr/>
      <dgm:t>
        <a:bodyPr/>
        <a:lstStyle/>
        <a:p>
          <a:r>
            <a:rPr lang="en-US"/>
            <a:t>Sprint 1</a:t>
          </a:r>
        </a:p>
      </dgm:t>
    </dgm:pt>
    <dgm:pt modelId="{8C87A3EB-0C73-4723-9866-7836E86BA88D}" type="parTrans" cxnId="{E2835601-0B00-4CC5-9CBF-09C57ECAB26B}">
      <dgm:prSet/>
      <dgm:spPr/>
      <dgm:t>
        <a:bodyPr/>
        <a:lstStyle/>
        <a:p>
          <a:endParaRPr lang="en-US"/>
        </a:p>
      </dgm:t>
    </dgm:pt>
    <dgm:pt modelId="{D5A64387-44D5-4685-B392-5259BBC35FAD}" type="sibTrans" cxnId="{E2835601-0B00-4CC5-9CBF-09C57ECAB26B}">
      <dgm:prSet/>
      <dgm:spPr/>
      <dgm:t>
        <a:bodyPr/>
        <a:lstStyle/>
        <a:p>
          <a:endParaRPr lang="en-US"/>
        </a:p>
      </dgm:t>
    </dgm:pt>
    <dgm:pt modelId="{770F7091-122C-4485-8ED7-B495D42581C1}">
      <dgm:prSet/>
      <dgm:spPr/>
      <dgm:t>
        <a:bodyPr/>
        <a:lstStyle/>
        <a:p>
          <a:r>
            <a:rPr lang="en-US"/>
            <a:t>12 Mar. – 9 Apr.</a:t>
          </a:r>
        </a:p>
      </dgm:t>
    </dgm:pt>
    <dgm:pt modelId="{4D51A69A-13D8-4DC6-A00F-85D83EF36ECB}" type="parTrans" cxnId="{B499E557-DBDF-4C91-8907-FD87E43C069E}">
      <dgm:prSet/>
      <dgm:spPr/>
      <dgm:t>
        <a:bodyPr/>
        <a:lstStyle/>
        <a:p>
          <a:endParaRPr lang="en-US"/>
        </a:p>
      </dgm:t>
    </dgm:pt>
    <dgm:pt modelId="{1EA81CBC-DC73-4AB2-A7C7-2C017D5D343F}" type="sibTrans" cxnId="{B499E557-DBDF-4C91-8907-FD87E43C069E}">
      <dgm:prSet/>
      <dgm:spPr/>
      <dgm:t>
        <a:bodyPr/>
        <a:lstStyle/>
        <a:p>
          <a:endParaRPr lang="en-US"/>
        </a:p>
      </dgm:t>
    </dgm:pt>
    <dgm:pt modelId="{BD467EE2-06DB-4E69-A0BB-95E50825FC40}">
      <dgm:prSet/>
      <dgm:spPr/>
      <dgm:t>
        <a:bodyPr/>
        <a:lstStyle/>
        <a:p>
          <a:r>
            <a:rPr lang="en-US"/>
            <a:t>Sprint 2</a:t>
          </a:r>
        </a:p>
      </dgm:t>
    </dgm:pt>
    <dgm:pt modelId="{8AB04983-955F-48DB-9A26-35C790A13929}" type="parTrans" cxnId="{168C7568-3923-4065-9140-0B133B14069A}">
      <dgm:prSet/>
      <dgm:spPr/>
      <dgm:t>
        <a:bodyPr/>
        <a:lstStyle/>
        <a:p>
          <a:endParaRPr lang="en-US"/>
        </a:p>
      </dgm:t>
    </dgm:pt>
    <dgm:pt modelId="{85058AD7-6060-4EA2-ADD0-C9AF1ECC790F}" type="sibTrans" cxnId="{168C7568-3923-4065-9140-0B133B14069A}">
      <dgm:prSet/>
      <dgm:spPr/>
      <dgm:t>
        <a:bodyPr/>
        <a:lstStyle/>
        <a:p>
          <a:endParaRPr lang="en-US"/>
        </a:p>
      </dgm:t>
    </dgm:pt>
    <dgm:pt modelId="{0891F9E4-AACC-4135-887F-77AFA869337C}">
      <dgm:prSet/>
      <dgm:spPr/>
      <dgm:t>
        <a:bodyPr/>
        <a:lstStyle/>
        <a:p>
          <a:r>
            <a:rPr lang="en-US" dirty="0"/>
            <a:t>9 Apr–30 Apr.</a:t>
          </a:r>
        </a:p>
      </dgm:t>
    </dgm:pt>
    <dgm:pt modelId="{A0775499-D9A2-4324-B3D8-9143B75897C7}" type="parTrans" cxnId="{12902737-61EA-4838-87C8-97C57F835450}">
      <dgm:prSet/>
      <dgm:spPr/>
      <dgm:t>
        <a:bodyPr/>
        <a:lstStyle/>
        <a:p>
          <a:endParaRPr lang="en-US"/>
        </a:p>
      </dgm:t>
    </dgm:pt>
    <dgm:pt modelId="{1305BCDC-7BB1-43D1-AA98-960F06A2091F}" type="sibTrans" cxnId="{12902737-61EA-4838-87C8-97C57F835450}">
      <dgm:prSet/>
      <dgm:spPr/>
      <dgm:t>
        <a:bodyPr/>
        <a:lstStyle/>
        <a:p>
          <a:endParaRPr lang="en-US"/>
        </a:p>
      </dgm:t>
    </dgm:pt>
    <dgm:pt modelId="{FF42FF2F-AB9D-4FD9-B3B2-B2D9B660D847}">
      <dgm:prSet/>
      <dgm:spPr/>
      <dgm:t>
        <a:bodyPr/>
        <a:lstStyle/>
        <a:p>
          <a:r>
            <a:rPr lang="en-US"/>
            <a:t>Sprint 3</a:t>
          </a:r>
        </a:p>
      </dgm:t>
    </dgm:pt>
    <dgm:pt modelId="{F12E2358-2CAB-4DD4-8CD0-091CDD046346}" type="parTrans" cxnId="{971EDD7C-90EF-4E06-B102-86CC1D1B67A7}">
      <dgm:prSet/>
      <dgm:spPr/>
      <dgm:t>
        <a:bodyPr/>
        <a:lstStyle/>
        <a:p>
          <a:endParaRPr lang="en-US"/>
        </a:p>
      </dgm:t>
    </dgm:pt>
    <dgm:pt modelId="{96A1FD15-FFF6-4D77-8E77-FCCC8A0E129B}" type="sibTrans" cxnId="{971EDD7C-90EF-4E06-B102-86CC1D1B67A7}">
      <dgm:prSet/>
      <dgm:spPr/>
      <dgm:t>
        <a:bodyPr/>
        <a:lstStyle/>
        <a:p>
          <a:endParaRPr lang="en-US"/>
        </a:p>
      </dgm:t>
    </dgm:pt>
    <dgm:pt modelId="{CA8DB097-2CA8-8740-9850-D092313722C8}" type="pres">
      <dgm:prSet presAssocID="{77246409-3A18-455D-AE2A-A10C027745E9}" presName="Name0" presStyleCnt="0">
        <dgm:presLayoutVars>
          <dgm:chMax/>
          <dgm:chPref/>
          <dgm:animLvl val="lvl"/>
        </dgm:presLayoutVars>
      </dgm:prSet>
      <dgm:spPr/>
    </dgm:pt>
    <dgm:pt modelId="{B2354B49-8765-C24B-A752-C17EA598AD0D}" type="pres">
      <dgm:prSet presAssocID="{2F0DCAC2-A59B-44FC-985D-2EF8810BC78F}" presName="composite1" presStyleCnt="0"/>
      <dgm:spPr/>
    </dgm:pt>
    <dgm:pt modelId="{B6CE71B7-9502-8343-8CC1-2241062E6399}" type="pres">
      <dgm:prSet presAssocID="{2F0DCAC2-A59B-44FC-985D-2EF8810BC78F}" presName="parent1" presStyleLbl="alignNode1" presStyleIdx="0" presStyleCnt="4">
        <dgm:presLayoutVars>
          <dgm:chMax val="1"/>
          <dgm:chPref val="1"/>
          <dgm:bulletEnabled val="1"/>
        </dgm:presLayoutVars>
      </dgm:prSet>
      <dgm:spPr/>
    </dgm:pt>
    <dgm:pt modelId="{358FC7F9-DFC0-FB45-A2A4-392010F0CC25}" type="pres">
      <dgm:prSet presAssocID="{2F0DCAC2-A59B-44FC-985D-2EF8810BC78F}" presName="Childtext1" presStyleLbl="revTx" presStyleIdx="0" presStyleCnt="4">
        <dgm:presLayoutVars>
          <dgm:bulletEnabled val="1"/>
        </dgm:presLayoutVars>
      </dgm:prSet>
      <dgm:spPr/>
    </dgm:pt>
    <dgm:pt modelId="{54A66940-4968-C547-AB03-8752CE9107BA}" type="pres">
      <dgm:prSet presAssocID="{2F0DCAC2-A59B-44FC-985D-2EF8810BC78F}" presName="ConnectLine1" presStyleLbl="sibTrans1D1" presStyleIdx="0" presStyleCnt="4"/>
      <dgm:spPr>
        <a:noFill/>
        <a:ln w="6350" cap="flat" cmpd="sng" algn="ctr">
          <a:solidFill>
            <a:schemeClr val="accent2">
              <a:hueOff val="0"/>
              <a:satOff val="0"/>
              <a:lumOff val="0"/>
              <a:alphaOff val="0"/>
            </a:schemeClr>
          </a:solidFill>
          <a:prstDash val="dash"/>
          <a:miter lim="800000"/>
        </a:ln>
        <a:effectLst/>
      </dgm:spPr>
    </dgm:pt>
    <dgm:pt modelId="{03F83B83-9AD7-5648-9D1A-E54340630B90}" type="pres">
      <dgm:prSet presAssocID="{2F0DCAC2-A59B-44FC-985D-2EF8810BC78F}" presName="ConnectLineEnd1" presStyleLbl="lnNode1" presStyleIdx="0" presStyleCnt="4"/>
      <dgm:spPr/>
    </dgm:pt>
    <dgm:pt modelId="{2809E286-E35B-194C-B60C-6228A32BED95}" type="pres">
      <dgm:prSet presAssocID="{2F0DCAC2-A59B-44FC-985D-2EF8810BC78F}" presName="EmptyPane1" presStyleCnt="0"/>
      <dgm:spPr/>
    </dgm:pt>
    <dgm:pt modelId="{B41DCFC8-C83F-0042-BCCA-937C6A556229}" type="pres">
      <dgm:prSet presAssocID="{944C5A03-EC3C-4EF9-A31F-9185D56E76CE}" presName="spaceBetweenRectangles1" presStyleCnt="0"/>
      <dgm:spPr/>
    </dgm:pt>
    <dgm:pt modelId="{5617BD11-E672-CD45-B0F4-16A0106DA609}" type="pres">
      <dgm:prSet presAssocID="{4BDF3C9E-F735-4BFC-80E5-F3ADF3E1A9AC}" presName="composite1" presStyleCnt="0"/>
      <dgm:spPr/>
    </dgm:pt>
    <dgm:pt modelId="{0EF8EBA2-C58D-EA41-83BD-5732B0384F41}" type="pres">
      <dgm:prSet presAssocID="{4BDF3C9E-F735-4BFC-80E5-F3ADF3E1A9AC}" presName="parent1" presStyleLbl="alignNode1" presStyleIdx="1" presStyleCnt="4">
        <dgm:presLayoutVars>
          <dgm:chMax val="1"/>
          <dgm:chPref val="1"/>
          <dgm:bulletEnabled val="1"/>
        </dgm:presLayoutVars>
      </dgm:prSet>
      <dgm:spPr/>
    </dgm:pt>
    <dgm:pt modelId="{653E2192-009A-7147-A941-5CB6263E75CF}" type="pres">
      <dgm:prSet presAssocID="{4BDF3C9E-F735-4BFC-80E5-F3ADF3E1A9AC}" presName="Childtext1" presStyleLbl="revTx" presStyleIdx="1" presStyleCnt="4">
        <dgm:presLayoutVars>
          <dgm:bulletEnabled val="1"/>
        </dgm:presLayoutVars>
      </dgm:prSet>
      <dgm:spPr/>
    </dgm:pt>
    <dgm:pt modelId="{AF917979-466F-B348-AE07-9318CD8D92E8}" type="pres">
      <dgm:prSet presAssocID="{4BDF3C9E-F735-4BFC-80E5-F3ADF3E1A9AC}" presName="ConnectLine1" presStyleLbl="sibTrans1D1" presStyleIdx="1" presStyleCnt="4"/>
      <dgm:spPr>
        <a:noFill/>
        <a:ln w="6350" cap="flat" cmpd="sng" algn="ctr">
          <a:solidFill>
            <a:schemeClr val="accent2">
              <a:hueOff val="0"/>
              <a:satOff val="0"/>
              <a:lumOff val="0"/>
              <a:alphaOff val="0"/>
            </a:schemeClr>
          </a:solidFill>
          <a:prstDash val="dash"/>
          <a:miter lim="800000"/>
        </a:ln>
        <a:effectLst/>
      </dgm:spPr>
    </dgm:pt>
    <dgm:pt modelId="{218A5CE0-C361-B448-B23E-7A18EC39A1BC}" type="pres">
      <dgm:prSet presAssocID="{4BDF3C9E-F735-4BFC-80E5-F3ADF3E1A9AC}" presName="ConnectLineEnd1" presStyleLbl="lnNode1" presStyleIdx="1" presStyleCnt="4"/>
      <dgm:spPr/>
    </dgm:pt>
    <dgm:pt modelId="{245A239A-37F3-474C-AF4B-49771F1E8E76}" type="pres">
      <dgm:prSet presAssocID="{4BDF3C9E-F735-4BFC-80E5-F3ADF3E1A9AC}" presName="EmptyPane1" presStyleCnt="0"/>
      <dgm:spPr/>
    </dgm:pt>
    <dgm:pt modelId="{85D188EB-3BB3-B94A-A4E9-B203B3662FCC}" type="pres">
      <dgm:prSet presAssocID="{28BFA8ED-3863-41FD-A0F6-88554C5C4AEE}" presName="spaceBetweenRectangles1" presStyleCnt="0"/>
      <dgm:spPr/>
    </dgm:pt>
    <dgm:pt modelId="{9CFBE533-E54F-814B-B1E3-1638739CE1F3}" type="pres">
      <dgm:prSet presAssocID="{770F7091-122C-4485-8ED7-B495D42581C1}" presName="composite1" presStyleCnt="0"/>
      <dgm:spPr/>
    </dgm:pt>
    <dgm:pt modelId="{095C24F1-3810-084C-AE0F-492FCFB6F1A5}" type="pres">
      <dgm:prSet presAssocID="{770F7091-122C-4485-8ED7-B495D42581C1}" presName="parent1" presStyleLbl="alignNode1" presStyleIdx="2" presStyleCnt="4">
        <dgm:presLayoutVars>
          <dgm:chMax val="1"/>
          <dgm:chPref val="1"/>
          <dgm:bulletEnabled val="1"/>
        </dgm:presLayoutVars>
      </dgm:prSet>
      <dgm:spPr/>
    </dgm:pt>
    <dgm:pt modelId="{5F257125-6E04-CF47-943C-B72C7941C3AF}" type="pres">
      <dgm:prSet presAssocID="{770F7091-122C-4485-8ED7-B495D42581C1}" presName="Childtext1" presStyleLbl="revTx" presStyleIdx="2" presStyleCnt="4">
        <dgm:presLayoutVars>
          <dgm:bulletEnabled val="1"/>
        </dgm:presLayoutVars>
      </dgm:prSet>
      <dgm:spPr/>
    </dgm:pt>
    <dgm:pt modelId="{FC6E91DE-3BD0-BB46-85D2-EF8D8E15F559}" type="pres">
      <dgm:prSet presAssocID="{770F7091-122C-4485-8ED7-B495D42581C1}" presName="ConnectLine1" presStyleLbl="sibTrans1D1" presStyleIdx="2" presStyleCnt="4"/>
      <dgm:spPr>
        <a:noFill/>
        <a:ln w="6350" cap="flat" cmpd="sng" algn="ctr">
          <a:solidFill>
            <a:schemeClr val="accent2">
              <a:hueOff val="0"/>
              <a:satOff val="0"/>
              <a:lumOff val="0"/>
              <a:alphaOff val="0"/>
            </a:schemeClr>
          </a:solidFill>
          <a:prstDash val="dash"/>
          <a:miter lim="800000"/>
        </a:ln>
        <a:effectLst/>
      </dgm:spPr>
    </dgm:pt>
    <dgm:pt modelId="{32FD43B0-6926-2A4D-B149-289CFAFED3B8}" type="pres">
      <dgm:prSet presAssocID="{770F7091-122C-4485-8ED7-B495D42581C1}" presName="ConnectLineEnd1" presStyleLbl="lnNode1" presStyleIdx="2" presStyleCnt="4"/>
      <dgm:spPr/>
    </dgm:pt>
    <dgm:pt modelId="{5EEF5D96-CAEC-9F42-AA79-38E2F46F455E}" type="pres">
      <dgm:prSet presAssocID="{770F7091-122C-4485-8ED7-B495D42581C1}" presName="EmptyPane1" presStyleCnt="0"/>
      <dgm:spPr/>
    </dgm:pt>
    <dgm:pt modelId="{83E26DBD-03A1-4448-B6A5-4914B8E848E7}" type="pres">
      <dgm:prSet presAssocID="{1EA81CBC-DC73-4AB2-A7C7-2C017D5D343F}" presName="spaceBetweenRectangles1" presStyleCnt="0"/>
      <dgm:spPr/>
    </dgm:pt>
    <dgm:pt modelId="{19E799E7-33E2-1F4C-ACEA-898CEC4F2A92}" type="pres">
      <dgm:prSet presAssocID="{0891F9E4-AACC-4135-887F-77AFA869337C}" presName="composite1" presStyleCnt="0"/>
      <dgm:spPr/>
    </dgm:pt>
    <dgm:pt modelId="{2FF6C6C4-095E-EE4D-8B38-2AE22516D75E}" type="pres">
      <dgm:prSet presAssocID="{0891F9E4-AACC-4135-887F-77AFA869337C}" presName="parent1" presStyleLbl="alignNode1" presStyleIdx="3" presStyleCnt="4">
        <dgm:presLayoutVars>
          <dgm:chMax val="1"/>
          <dgm:chPref val="1"/>
          <dgm:bulletEnabled val="1"/>
        </dgm:presLayoutVars>
      </dgm:prSet>
      <dgm:spPr/>
    </dgm:pt>
    <dgm:pt modelId="{8D5B7849-13E7-D44D-9D98-A11A915B8C5A}" type="pres">
      <dgm:prSet presAssocID="{0891F9E4-AACC-4135-887F-77AFA869337C}" presName="Childtext1" presStyleLbl="revTx" presStyleIdx="3" presStyleCnt="4">
        <dgm:presLayoutVars>
          <dgm:bulletEnabled val="1"/>
        </dgm:presLayoutVars>
      </dgm:prSet>
      <dgm:spPr/>
    </dgm:pt>
    <dgm:pt modelId="{EC30E464-51D4-5744-9DB0-480C07BB4C2E}" type="pres">
      <dgm:prSet presAssocID="{0891F9E4-AACC-4135-887F-77AFA869337C}" presName="ConnectLine1" presStyleLbl="sibTrans1D1" presStyleIdx="3" presStyleCnt="4"/>
      <dgm:spPr>
        <a:noFill/>
        <a:ln w="6350" cap="flat" cmpd="sng" algn="ctr">
          <a:solidFill>
            <a:schemeClr val="accent2">
              <a:hueOff val="0"/>
              <a:satOff val="0"/>
              <a:lumOff val="0"/>
              <a:alphaOff val="0"/>
            </a:schemeClr>
          </a:solidFill>
          <a:prstDash val="dash"/>
          <a:miter lim="800000"/>
        </a:ln>
        <a:effectLst/>
      </dgm:spPr>
    </dgm:pt>
    <dgm:pt modelId="{F30CCB5A-07C8-9A46-89FE-06C839C1F873}" type="pres">
      <dgm:prSet presAssocID="{0891F9E4-AACC-4135-887F-77AFA869337C}" presName="ConnectLineEnd1" presStyleLbl="lnNode1" presStyleIdx="3" presStyleCnt="4"/>
      <dgm:spPr/>
    </dgm:pt>
    <dgm:pt modelId="{EC12E021-66C7-8541-9525-77D5BF80E2EE}" type="pres">
      <dgm:prSet presAssocID="{0891F9E4-AACC-4135-887F-77AFA869337C}" presName="EmptyPane1" presStyleCnt="0"/>
      <dgm:spPr/>
    </dgm:pt>
  </dgm:ptLst>
  <dgm:cxnLst>
    <dgm:cxn modelId="{E2835601-0B00-4CC5-9CBF-09C57ECAB26B}" srcId="{4BDF3C9E-F735-4BFC-80E5-F3ADF3E1A9AC}" destId="{4782269C-2EF7-4612-8C12-773D85B073C8}" srcOrd="0" destOrd="0" parTransId="{8C87A3EB-0C73-4723-9866-7836E86BA88D}" sibTransId="{D5A64387-44D5-4685-B392-5259BBC35FAD}"/>
    <dgm:cxn modelId="{50A15D02-E82E-4359-9B14-09F4CEE4E811}" srcId="{77246409-3A18-455D-AE2A-A10C027745E9}" destId="{4BDF3C9E-F735-4BFC-80E5-F3ADF3E1A9AC}" srcOrd="1" destOrd="0" parTransId="{7076B6F7-F67B-412C-BB7A-B435643C8C3D}" sibTransId="{28BFA8ED-3863-41FD-A0F6-88554C5C4AEE}"/>
    <dgm:cxn modelId="{0C753417-FC2D-9C4C-8C3E-08428D0A5CF6}" type="presOf" srcId="{2F0DCAC2-A59B-44FC-985D-2EF8810BC78F}" destId="{B6CE71B7-9502-8343-8CC1-2241062E6399}" srcOrd="0" destOrd="0" presId="urn:microsoft.com/office/officeart/2016/7/layout/RoundedRectangleTimeline"/>
    <dgm:cxn modelId="{12902737-61EA-4838-87C8-97C57F835450}" srcId="{77246409-3A18-455D-AE2A-A10C027745E9}" destId="{0891F9E4-AACC-4135-887F-77AFA869337C}" srcOrd="3" destOrd="0" parTransId="{A0775499-D9A2-4324-B3D8-9143B75897C7}" sibTransId="{1305BCDC-7BB1-43D1-AA98-960F06A2091F}"/>
    <dgm:cxn modelId="{793B8A4C-C86A-4B34-958B-A350DC641E96}" srcId="{2F0DCAC2-A59B-44FC-985D-2EF8810BC78F}" destId="{7B427A85-E3FB-4411-9FF3-3386B01B1915}" srcOrd="0" destOrd="0" parTransId="{7A0AED50-10B1-4011-8CD6-C76BDB4EA09F}" sibTransId="{6BAF67D8-6B42-437A-9FF7-2FE8C4F3FAA0}"/>
    <dgm:cxn modelId="{B499E557-DBDF-4C91-8907-FD87E43C069E}" srcId="{77246409-3A18-455D-AE2A-A10C027745E9}" destId="{770F7091-122C-4485-8ED7-B495D42581C1}" srcOrd="2" destOrd="0" parTransId="{4D51A69A-13D8-4DC6-A00F-85D83EF36ECB}" sibTransId="{1EA81CBC-DC73-4AB2-A7C7-2C017D5D343F}"/>
    <dgm:cxn modelId="{0A5DBA5D-8B11-B84F-A929-3BEAE031A0EC}" type="presOf" srcId="{4BDF3C9E-F735-4BFC-80E5-F3ADF3E1A9AC}" destId="{0EF8EBA2-C58D-EA41-83BD-5732B0384F41}" srcOrd="0" destOrd="0" presId="urn:microsoft.com/office/officeart/2016/7/layout/RoundedRectangleTimeline"/>
    <dgm:cxn modelId="{168C7568-3923-4065-9140-0B133B14069A}" srcId="{770F7091-122C-4485-8ED7-B495D42581C1}" destId="{BD467EE2-06DB-4E69-A0BB-95E50825FC40}" srcOrd="0" destOrd="0" parTransId="{8AB04983-955F-48DB-9A26-35C790A13929}" sibTransId="{85058AD7-6060-4EA2-ADD0-C9AF1ECC790F}"/>
    <dgm:cxn modelId="{971EDD7C-90EF-4E06-B102-86CC1D1B67A7}" srcId="{0891F9E4-AACC-4135-887F-77AFA869337C}" destId="{FF42FF2F-AB9D-4FD9-B3B2-B2D9B660D847}" srcOrd="0" destOrd="0" parTransId="{F12E2358-2CAB-4DD4-8CD0-091CDD046346}" sibTransId="{96A1FD15-FFF6-4D77-8E77-FCCC8A0E129B}"/>
    <dgm:cxn modelId="{539EB58A-C025-1F4F-AD99-11E56DF348FF}" type="presOf" srcId="{77246409-3A18-455D-AE2A-A10C027745E9}" destId="{CA8DB097-2CA8-8740-9850-D092313722C8}" srcOrd="0" destOrd="0" presId="urn:microsoft.com/office/officeart/2016/7/layout/RoundedRectangleTimeline"/>
    <dgm:cxn modelId="{E9D493A2-95A9-F841-8A31-6365514B30DE}" type="presOf" srcId="{BD467EE2-06DB-4E69-A0BB-95E50825FC40}" destId="{5F257125-6E04-CF47-943C-B72C7941C3AF}" srcOrd="0" destOrd="0" presId="urn:microsoft.com/office/officeart/2016/7/layout/RoundedRectangleTimeline"/>
    <dgm:cxn modelId="{2332D8A8-A65F-D340-9209-BAA551BC96C5}" type="presOf" srcId="{4782269C-2EF7-4612-8C12-773D85B073C8}" destId="{653E2192-009A-7147-A941-5CB6263E75CF}" srcOrd="0" destOrd="0" presId="urn:microsoft.com/office/officeart/2016/7/layout/RoundedRectangleTimeline"/>
    <dgm:cxn modelId="{B1E0D9B6-3759-924E-B32B-4FCECB0E1B68}" type="presOf" srcId="{7B427A85-E3FB-4411-9FF3-3386B01B1915}" destId="{358FC7F9-DFC0-FB45-A2A4-392010F0CC25}" srcOrd="0" destOrd="0" presId="urn:microsoft.com/office/officeart/2016/7/layout/RoundedRectangleTimeline"/>
    <dgm:cxn modelId="{1BAC02B7-58AE-1B48-97C0-38CC39919CDD}" type="presOf" srcId="{0891F9E4-AACC-4135-887F-77AFA869337C}" destId="{2FF6C6C4-095E-EE4D-8B38-2AE22516D75E}" srcOrd="0" destOrd="0" presId="urn:microsoft.com/office/officeart/2016/7/layout/RoundedRectangleTimeline"/>
    <dgm:cxn modelId="{7115B9BF-ED5A-B540-B8EB-E42DA5FA7ED9}" type="presOf" srcId="{FF42FF2F-AB9D-4FD9-B3B2-B2D9B660D847}" destId="{8D5B7849-13E7-D44D-9D98-A11A915B8C5A}" srcOrd="0" destOrd="0" presId="urn:microsoft.com/office/officeart/2016/7/layout/RoundedRectangleTimeline"/>
    <dgm:cxn modelId="{AB3F3CCD-7311-DD47-8ABE-B38F6820D499}" type="presOf" srcId="{770F7091-122C-4485-8ED7-B495D42581C1}" destId="{095C24F1-3810-084C-AE0F-492FCFB6F1A5}" srcOrd="0" destOrd="0" presId="urn:microsoft.com/office/officeart/2016/7/layout/RoundedRectangleTimeline"/>
    <dgm:cxn modelId="{61D1D2E7-AC7A-4B75-81BB-676BAD7CFD92}" srcId="{77246409-3A18-455D-AE2A-A10C027745E9}" destId="{2F0DCAC2-A59B-44FC-985D-2EF8810BC78F}" srcOrd="0" destOrd="0" parTransId="{3CF5330E-1ADF-4778-B4A2-298B48C22D43}" sibTransId="{944C5A03-EC3C-4EF9-A31F-9185D56E76CE}"/>
    <dgm:cxn modelId="{2BC0C0C8-6634-D743-A1F2-5A24AC9639EA}" type="presParOf" srcId="{CA8DB097-2CA8-8740-9850-D092313722C8}" destId="{B2354B49-8765-C24B-A752-C17EA598AD0D}" srcOrd="0" destOrd="0" presId="urn:microsoft.com/office/officeart/2016/7/layout/RoundedRectangleTimeline"/>
    <dgm:cxn modelId="{16445476-397C-B942-AAC7-7A3876ED01AD}" type="presParOf" srcId="{B2354B49-8765-C24B-A752-C17EA598AD0D}" destId="{B6CE71B7-9502-8343-8CC1-2241062E6399}" srcOrd="0" destOrd="0" presId="urn:microsoft.com/office/officeart/2016/7/layout/RoundedRectangleTimeline"/>
    <dgm:cxn modelId="{8EE4CC91-4C0E-A943-8319-F464F83E6EB7}" type="presParOf" srcId="{B2354B49-8765-C24B-A752-C17EA598AD0D}" destId="{358FC7F9-DFC0-FB45-A2A4-392010F0CC25}" srcOrd="1" destOrd="0" presId="urn:microsoft.com/office/officeart/2016/7/layout/RoundedRectangleTimeline"/>
    <dgm:cxn modelId="{9C95BAB6-8B9B-1C48-91B6-0E79954F78C7}" type="presParOf" srcId="{B2354B49-8765-C24B-A752-C17EA598AD0D}" destId="{54A66940-4968-C547-AB03-8752CE9107BA}" srcOrd="2" destOrd="0" presId="urn:microsoft.com/office/officeart/2016/7/layout/RoundedRectangleTimeline"/>
    <dgm:cxn modelId="{B6D0CBAF-057D-EA41-951B-F0913E206FAC}" type="presParOf" srcId="{B2354B49-8765-C24B-A752-C17EA598AD0D}" destId="{03F83B83-9AD7-5648-9D1A-E54340630B90}" srcOrd="3" destOrd="0" presId="urn:microsoft.com/office/officeart/2016/7/layout/RoundedRectangleTimeline"/>
    <dgm:cxn modelId="{DF3A3841-EC4C-CA4C-B9DC-0430809EE724}" type="presParOf" srcId="{B2354B49-8765-C24B-A752-C17EA598AD0D}" destId="{2809E286-E35B-194C-B60C-6228A32BED95}" srcOrd="4" destOrd="0" presId="urn:microsoft.com/office/officeart/2016/7/layout/RoundedRectangleTimeline"/>
    <dgm:cxn modelId="{16F91C7A-3E27-B040-9AA9-997B55DB8B69}" type="presParOf" srcId="{CA8DB097-2CA8-8740-9850-D092313722C8}" destId="{B41DCFC8-C83F-0042-BCCA-937C6A556229}" srcOrd="1" destOrd="0" presId="urn:microsoft.com/office/officeart/2016/7/layout/RoundedRectangleTimeline"/>
    <dgm:cxn modelId="{287AED60-3731-A746-9077-65A0CAAF3DF9}" type="presParOf" srcId="{CA8DB097-2CA8-8740-9850-D092313722C8}" destId="{5617BD11-E672-CD45-B0F4-16A0106DA609}" srcOrd="2" destOrd="0" presId="urn:microsoft.com/office/officeart/2016/7/layout/RoundedRectangleTimeline"/>
    <dgm:cxn modelId="{EFED94F4-60C4-104D-80A6-8D4211DEA776}" type="presParOf" srcId="{5617BD11-E672-CD45-B0F4-16A0106DA609}" destId="{0EF8EBA2-C58D-EA41-83BD-5732B0384F41}" srcOrd="0" destOrd="0" presId="urn:microsoft.com/office/officeart/2016/7/layout/RoundedRectangleTimeline"/>
    <dgm:cxn modelId="{4B9B0DC2-F71B-C947-BEC2-E92A984B61ED}" type="presParOf" srcId="{5617BD11-E672-CD45-B0F4-16A0106DA609}" destId="{653E2192-009A-7147-A941-5CB6263E75CF}" srcOrd="1" destOrd="0" presId="urn:microsoft.com/office/officeart/2016/7/layout/RoundedRectangleTimeline"/>
    <dgm:cxn modelId="{3FCFF4A2-BB72-EB4D-AB73-AEC89F7F70C3}" type="presParOf" srcId="{5617BD11-E672-CD45-B0F4-16A0106DA609}" destId="{AF917979-466F-B348-AE07-9318CD8D92E8}" srcOrd="2" destOrd="0" presId="urn:microsoft.com/office/officeart/2016/7/layout/RoundedRectangleTimeline"/>
    <dgm:cxn modelId="{18E1BEAB-0B4C-0C4A-9C2A-AF377E133192}" type="presParOf" srcId="{5617BD11-E672-CD45-B0F4-16A0106DA609}" destId="{218A5CE0-C361-B448-B23E-7A18EC39A1BC}" srcOrd="3" destOrd="0" presId="urn:microsoft.com/office/officeart/2016/7/layout/RoundedRectangleTimeline"/>
    <dgm:cxn modelId="{CEDC097B-4D90-4F43-9F43-322B34ED399A}" type="presParOf" srcId="{5617BD11-E672-CD45-B0F4-16A0106DA609}" destId="{245A239A-37F3-474C-AF4B-49771F1E8E76}" srcOrd="4" destOrd="0" presId="urn:microsoft.com/office/officeart/2016/7/layout/RoundedRectangleTimeline"/>
    <dgm:cxn modelId="{72BA3F11-9E19-8040-B5C9-7770CE526CBE}" type="presParOf" srcId="{CA8DB097-2CA8-8740-9850-D092313722C8}" destId="{85D188EB-3BB3-B94A-A4E9-B203B3662FCC}" srcOrd="3" destOrd="0" presId="urn:microsoft.com/office/officeart/2016/7/layout/RoundedRectangleTimeline"/>
    <dgm:cxn modelId="{5B719ECC-C0FB-1F4F-AF1B-E0BEFA5EB4DA}" type="presParOf" srcId="{CA8DB097-2CA8-8740-9850-D092313722C8}" destId="{9CFBE533-E54F-814B-B1E3-1638739CE1F3}" srcOrd="4" destOrd="0" presId="urn:microsoft.com/office/officeart/2016/7/layout/RoundedRectangleTimeline"/>
    <dgm:cxn modelId="{5949CF2A-1338-6842-9DC2-93EBC0E29344}" type="presParOf" srcId="{9CFBE533-E54F-814B-B1E3-1638739CE1F3}" destId="{095C24F1-3810-084C-AE0F-492FCFB6F1A5}" srcOrd="0" destOrd="0" presId="urn:microsoft.com/office/officeart/2016/7/layout/RoundedRectangleTimeline"/>
    <dgm:cxn modelId="{18FD4DD2-BE5E-4946-8555-7913ECCC635A}" type="presParOf" srcId="{9CFBE533-E54F-814B-B1E3-1638739CE1F3}" destId="{5F257125-6E04-CF47-943C-B72C7941C3AF}" srcOrd="1" destOrd="0" presId="urn:microsoft.com/office/officeart/2016/7/layout/RoundedRectangleTimeline"/>
    <dgm:cxn modelId="{37A46968-BD81-3B4A-AFC7-78DAF66C17A8}" type="presParOf" srcId="{9CFBE533-E54F-814B-B1E3-1638739CE1F3}" destId="{FC6E91DE-3BD0-BB46-85D2-EF8D8E15F559}" srcOrd="2" destOrd="0" presId="urn:microsoft.com/office/officeart/2016/7/layout/RoundedRectangleTimeline"/>
    <dgm:cxn modelId="{D6142A74-A8D3-604A-B4E7-6E429F74BC32}" type="presParOf" srcId="{9CFBE533-E54F-814B-B1E3-1638739CE1F3}" destId="{32FD43B0-6926-2A4D-B149-289CFAFED3B8}" srcOrd="3" destOrd="0" presId="urn:microsoft.com/office/officeart/2016/7/layout/RoundedRectangleTimeline"/>
    <dgm:cxn modelId="{F312B486-57A1-D94F-86C6-4D07FFB9223C}" type="presParOf" srcId="{9CFBE533-E54F-814B-B1E3-1638739CE1F3}" destId="{5EEF5D96-CAEC-9F42-AA79-38E2F46F455E}" srcOrd="4" destOrd="0" presId="urn:microsoft.com/office/officeart/2016/7/layout/RoundedRectangleTimeline"/>
    <dgm:cxn modelId="{DD873512-7EEF-C34A-B8E6-2F0F531B7C66}" type="presParOf" srcId="{CA8DB097-2CA8-8740-9850-D092313722C8}" destId="{83E26DBD-03A1-4448-B6A5-4914B8E848E7}" srcOrd="5" destOrd="0" presId="urn:microsoft.com/office/officeart/2016/7/layout/RoundedRectangleTimeline"/>
    <dgm:cxn modelId="{63406873-2059-3A4B-B420-9D3D4DBD059A}" type="presParOf" srcId="{CA8DB097-2CA8-8740-9850-D092313722C8}" destId="{19E799E7-33E2-1F4C-ACEA-898CEC4F2A92}" srcOrd="6" destOrd="0" presId="urn:microsoft.com/office/officeart/2016/7/layout/RoundedRectangleTimeline"/>
    <dgm:cxn modelId="{BFF565DF-4501-EC4C-AFBC-B2F95E62569A}" type="presParOf" srcId="{19E799E7-33E2-1F4C-ACEA-898CEC4F2A92}" destId="{2FF6C6C4-095E-EE4D-8B38-2AE22516D75E}" srcOrd="0" destOrd="0" presId="urn:microsoft.com/office/officeart/2016/7/layout/RoundedRectangleTimeline"/>
    <dgm:cxn modelId="{4DF428E9-CF28-464E-B660-087FBEB3BF2C}" type="presParOf" srcId="{19E799E7-33E2-1F4C-ACEA-898CEC4F2A92}" destId="{8D5B7849-13E7-D44D-9D98-A11A915B8C5A}" srcOrd="1" destOrd="0" presId="urn:microsoft.com/office/officeart/2016/7/layout/RoundedRectangleTimeline"/>
    <dgm:cxn modelId="{56C79268-7625-BF45-B9A9-F0A17432CFB9}" type="presParOf" srcId="{19E799E7-33E2-1F4C-ACEA-898CEC4F2A92}" destId="{EC30E464-51D4-5744-9DB0-480C07BB4C2E}" srcOrd="2" destOrd="0" presId="urn:microsoft.com/office/officeart/2016/7/layout/RoundedRectangleTimeline"/>
    <dgm:cxn modelId="{76D72E94-082A-7349-BE83-A7E667685125}" type="presParOf" srcId="{19E799E7-33E2-1F4C-ACEA-898CEC4F2A92}" destId="{F30CCB5A-07C8-9A46-89FE-06C839C1F873}" srcOrd="3" destOrd="0" presId="urn:microsoft.com/office/officeart/2016/7/layout/RoundedRectangleTimeline"/>
    <dgm:cxn modelId="{1136DEAE-FCF8-EA40-A852-9BBC8B9681F7}" type="presParOf" srcId="{19E799E7-33E2-1F4C-ACEA-898CEC4F2A92}" destId="{EC12E021-66C7-8541-9525-77D5BF80E2EE}"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5A59A2A-7C0C-4797-808B-AE6598A09661}"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7F7DBBA3-BDF8-425D-B0BF-33EB4ECD5345}">
      <dgm:prSet/>
      <dgm:spPr/>
      <dgm:t>
        <a:bodyPr/>
        <a:lstStyle/>
        <a:p>
          <a:pPr>
            <a:lnSpc>
              <a:spcPct val="100000"/>
            </a:lnSpc>
          </a:pPr>
          <a:r>
            <a:rPr lang="en-IN" b="1" i="0" dirty="0"/>
            <a:t>Communication: </a:t>
          </a:r>
          <a:r>
            <a:rPr lang="en-IN" b="0" i="0" dirty="0"/>
            <a:t>Lets make sure to share updates and have discussions on platforms like Slack. Make sure to have check ins, such, as weekly stand up meetings or sprint reviews to keep everyone on the same page and working together smoothly. Cooperation; </a:t>
          </a:r>
          <a:endParaRPr lang="en-US" dirty="0"/>
        </a:p>
      </dgm:t>
    </dgm:pt>
    <dgm:pt modelId="{D46FD242-D107-4EAC-8264-31FA5E27F758}" type="parTrans" cxnId="{73364EAC-0067-43DA-A206-FFEA029425E1}">
      <dgm:prSet/>
      <dgm:spPr/>
      <dgm:t>
        <a:bodyPr/>
        <a:lstStyle/>
        <a:p>
          <a:endParaRPr lang="en-US"/>
        </a:p>
      </dgm:t>
    </dgm:pt>
    <dgm:pt modelId="{0E7361DB-7B42-47F3-ABBA-D266A882A48F}" type="sibTrans" cxnId="{73364EAC-0067-43DA-A206-FFEA029425E1}">
      <dgm:prSet/>
      <dgm:spPr/>
      <dgm:t>
        <a:bodyPr/>
        <a:lstStyle/>
        <a:p>
          <a:pPr>
            <a:lnSpc>
              <a:spcPct val="100000"/>
            </a:lnSpc>
          </a:pPr>
          <a:endParaRPr lang="en-US"/>
        </a:p>
      </dgm:t>
    </dgm:pt>
    <dgm:pt modelId="{1CCAA5C3-127B-422A-B07A-2BE68CD79699}">
      <dgm:prSet/>
      <dgm:spPr/>
      <dgm:t>
        <a:bodyPr/>
        <a:lstStyle/>
        <a:p>
          <a:pPr>
            <a:lnSpc>
              <a:spcPct val="100000"/>
            </a:lnSpc>
          </a:pPr>
          <a:r>
            <a:rPr lang="en-IN" b="1" dirty="0"/>
            <a:t>Collaboration: </a:t>
          </a:r>
          <a:r>
            <a:rPr lang="en-IN" b="0" i="0" dirty="0"/>
            <a:t>Let</a:t>
          </a:r>
          <a:r>
            <a:rPr lang="en-GB" b="0" i="0" dirty="0"/>
            <a:t>'</a:t>
          </a:r>
          <a:r>
            <a:rPr lang="en-IN" b="0" i="0" dirty="0"/>
            <a:t>s help one another by exchanging information and resources while offering feedback and support to each other. Remember to </a:t>
          </a:r>
          <a:r>
            <a:rPr lang="en-IN" b="0" i="0" dirty="0" err="1"/>
            <a:t>honor</a:t>
          </a:r>
          <a:r>
            <a:rPr lang="en-IN" b="0" i="0" dirty="0"/>
            <a:t> the deadlines and give the team a heads up </a:t>
          </a:r>
          <a:r>
            <a:rPr lang="en-GB" b="0" i="0" dirty="0"/>
            <a:t>as </a:t>
          </a:r>
          <a:r>
            <a:rPr lang="en-IN" b="0" i="0" dirty="0"/>
            <a:t>soon as any delays or obstacles pop up. </a:t>
          </a:r>
          <a:endParaRPr lang="en-US" dirty="0"/>
        </a:p>
      </dgm:t>
    </dgm:pt>
    <dgm:pt modelId="{376F0DF2-C75E-4011-B234-40FE3660E24F}" type="parTrans" cxnId="{E07098C3-7C65-4740-93FA-9E3E73F051C5}">
      <dgm:prSet/>
      <dgm:spPr/>
      <dgm:t>
        <a:bodyPr/>
        <a:lstStyle/>
        <a:p>
          <a:endParaRPr lang="en-US"/>
        </a:p>
      </dgm:t>
    </dgm:pt>
    <dgm:pt modelId="{F500A9E3-2124-4194-886E-2721057E2BC0}" type="sibTrans" cxnId="{E07098C3-7C65-4740-93FA-9E3E73F051C5}">
      <dgm:prSet/>
      <dgm:spPr/>
      <dgm:t>
        <a:bodyPr/>
        <a:lstStyle/>
        <a:p>
          <a:pPr>
            <a:lnSpc>
              <a:spcPct val="100000"/>
            </a:lnSpc>
          </a:pPr>
          <a:endParaRPr lang="en-US"/>
        </a:p>
      </dgm:t>
    </dgm:pt>
    <dgm:pt modelId="{22805280-E213-4C6B-9951-09B4BC2B93E2}">
      <dgm:prSet/>
      <dgm:spPr/>
      <dgm:t>
        <a:bodyPr/>
        <a:lstStyle/>
        <a:p>
          <a:pPr>
            <a:lnSpc>
              <a:spcPct val="100000"/>
            </a:lnSpc>
          </a:pPr>
          <a:r>
            <a:rPr lang="en-IN" b="1" dirty="0"/>
            <a:t>Roles and Responsibilities: </a:t>
          </a:r>
          <a:r>
            <a:rPr lang="en-IN" b="0" i="0" dirty="0"/>
            <a:t>Each team member has the task of finishing assignments based on their designated roles</a:t>
          </a:r>
          <a:r>
            <a:rPr lang="en-GB" b="0" i="0" dirty="0"/>
            <a:t> in frontend development, backend development,</a:t>
          </a:r>
          <a:r>
            <a:rPr lang="en-IN" b="0" i="0" dirty="0"/>
            <a:t> and machine learning. Coordinate with teams to seamlessly incorporate various functionalities. </a:t>
          </a:r>
          <a:endParaRPr lang="en-US" dirty="0"/>
        </a:p>
      </dgm:t>
    </dgm:pt>
    <dgm:pt modelId="{96991661-F670-44A2-ACBB-6D66B43E52B0}" type="parTrans" cxnId="{04B192B4-1D64-493B-8411-2B724FAFAA7C}">
      <dgm:prSet/>
      <dgm:spPr/>
      <dgm:t>
        <a:bodyPr/>
        <a:lstStyle/>
        <a:p>
          <a:endParaRPr lang="en-US"/>
        </a:p>
      </dgm:t>
    </dgm:pt>
    <dgm:pt modelId="{D2F30EAE-AFF9-44E2-AA4A-1878AA78987F}" type="sibTrans" cxnId="{04B192B4-1D64-493B-8411-2B724FAFAA7C}">
      <dgm:prSet/>
      <dgm:spPr/>
      <dgm:t>
        <a:bodyPr/>
        <a:lstStyle/>
        <a:p>
          <a:pPr>
            <a:lnSpc>
              <a:spcPct val="100000"/>
            </a:lnSpc>
          </a:pPr>
          <a:endParaRPr lang="en-US"/>
        </a:p>
      </dgm:t>
    </dgm:pt>
    <dgm:pt modelId="{BB773432-FD4A-48D0-8925-BC14A9F80627}">
      <dgm:prSet/>
      <dgm:spPr/>
      <dgm:t>
        <a:bodyPr/>
        <a:lstStyle/>
        <a:p>
          <a:pPr>
            <a:lnSpc>
              <a:spcPct val="100000"/>
            </a:lnSpc>
          </a:pPr>
          <a:r>
            <a:rPr lang="en-IN" b="1"/>
            <a:t>Decision-Making:</a:t>
          </a:r>
          <a:r>
            <a:rPr lang="en-IN"/>
            <a:t> </a:t>
          </a:r>
          <a:r>
            <a:rPr lang="en-IN" b="0" i="0"/>
            <a:t>Decisions will be collaboratively reached in team gatherings. In situations where there are differences in opinions or views arise among us team members, we go for majority votes.</a:t>
          </a:r>
          <a:endParaRPr lang="en-US"/>
        </a:p>
      </dgm:t>
    </dgm:pt>
    <dgm:pt modelId="{9A5BC7B5-57DC-4E37-A00F-E45305CCA897}" type="parTrans" cxnId="{10197EFA-1A25-41DE-B823-B0C2D22DA8BE}">
      <dgm:prSet/>
      <dgm:spPr/>
      <dgm:t>
        <a:bodyPr/>
        <a:lstStyle/>
        <a:p>
          <a:endParaRPr lang="en-US"/>
        </a:p>
      </dgm:t>
    </dgm:pt>
    <dgm:pt modelId="{348EDBA5-DEDC-48BB-95B9-AB4049227284}" type="sibTrans" cxnId="{10197EFA-1A25-41DE-B823-B0C2D22DA8BE}">
      <dgm:prSet/>
      <dgm:spPr/>
      <dgm:t>
        <a:bodyPr/>
        <a:lstStyle/>
        <a:p>
          <a:pPr>
            <a:lnSpc>
              <a:spcPct val="100000"/>
            </a:lnSpc>
          </a:pPr>
          <a:endParaRPr lang="en-US"/>
        </a:p>
      </dgm:t>
    </dgm:pt>
    <dgm:pt modelId="{47A46AD2-6B27-4C2C-8105-50AAD0594A7F}">
      <dgm:prSet/>
      <dgm:spPr/>
      <dgm:t>
        <a:bodyPr/>
        <a:lstStyle/>
        <a:p>
          <a:pPr>
            <a:lnSpc>
              <a:spcPct val="100000"/>
            </a:lnSpc>
          </a:pPr>
          <a:r>
            <a:rPr lang="en-IN" b="1"/>
            <a:t>Deliverables:</a:t>
          </a:r>
          <a:r>
            <a:rPr lang="en-IN"/>
            <a:t> </a:t>
          </a:r>
          <a:r>
            <a:rPr lang="en-IN" b="0" i="0"/>
            <a:t>Each sprint should lead to producing the outcomes like presentations updates, to technical papers and wikis. Make sure to review and test all your work before submitting it for consideration. </a:t>
          </a:r>
          <a:endParaRPr lang="en-US"/>
        </a:p>
      </dgm:t>
    </dgm:pt>
    <dgm:pt modelId="{66ECFEC8-A116-4651-899B-64267EF99321}" type="parTrans" cxnId="{3CA0A53F-745D-4E31-8820-E8EB58C14523}">
      <dgm:prSet/>
      <dgm:spPr/>
      <dgm:t>
        <a:bodyPr/>
        <a:lstStyle/>
        <a:p>
          <a:endParaRPr lang="en-US"/>
        </a:p>
      </dgm:t>
    </dgm:pt>
    <dgm:pt modelId="{1D15EC59-9943-4F6F-BCCC-44DBDC17E459}" type="sibTrans" cxnId="{3CA0A53F-745D-4E31-8820-E8EB58C14523}">
      <dgm:prSet/>
      <dgm:spPr/>
      <dgm:t>
        <a:bodyPr/>
        <a:lstStyle/>
        <a:p>
          <a:pPr>
            <a:lnSpc>
              <a:spcPct val="100000"/>
            </a:lnSpc>
          </a:pPr>
          <a:endParaRPr lang="en-US"/>
        </a:p>
      </dgm:t>
    </dgm:pt>
    <dgm:pt modelId="{D971C506-79B3-46CB-916A-0E0440D1EE8B}">
      <dgm:prSet/>
      <dgm:spPr/>
      <dgm:t>
        <a:bodyPr/>
        <a:lstStyle/>
        <a:p>
          <a:pPr>
            <a:lnSpc>
              <a:spcPct val="100000"/>
            </a:lnSpc>
          </a:pPr>
          <a:r>
            <a:rPr lang="en-IN" b="1"/>
            <a:t>Retrospectives:</a:t>
          </a:r>
          <a:r>
            <a:rPr lang="en-IN"/>
            <a:t> </a:t>
          </a:r>
          <a:r>
            <a:rPr lang="en-IN" b="0" i="0"/>
            <a:t>After each sprint is completed it's important to have a session to review the successes and areas for improvement as well as to outline specific steps, for the upcoming sprint. </a:t>
          </a:r>
          <a:br>
            <a:rPr lang="en-IN"/>
          </a:br>
          <a:endParaRPr lang="en-US"/>
        </a:p>
      </dgm:t>
    </dgm:pt>
    <dgm:pt modelId="{BB5309D8-2178-45F1-876F-401ACDBEDB6B}" type="parTrans" cxnId="{8EB16A50-611F-409E-8CB2-3F9945D1FC05}">
      <dgm:prSet/>
      <dgm:spPr/>
      <dgm:t>
        <a:bodyPr/>
        <a:lstStyle/>
        <a:p>
          <a:endParaRPr lang="en-US"/>
        </a:p>
      </dgm:t>
    </dgm:pt>
    <dgm:pt modelId="{8B4A27A4-F1D0-48BB-888C-CB3886A3FE2F}" type="sibTrans" cxnId="{8EB16A50-611F-409E-8CB2-3F9945D1FC05}">
      <dgm:prSet/>
      <dgm:spPr/>
      <dgm:t>
        <a:bodyPr/>
        <a:lstStyle/>
        <a:p>
          <a:endParaRPr lang="en-US"/>
        </a:p>
      </dgm:t>
    </dgm:pt>
    <dgm:pt modelId="{7517A547-7BAC-4174-A240-513BB8CB2C04}" type="pres">
      <dgm:prSet presAssocID="{45A59A2A-7C0C-4797-808B-AE6598A09661}" presName="root" presStyleCnt="0">
        <dgm:presLayoutVars>
          <dgm:dir/>
          <dgm:resizeHandles val="exact"/>
        </dgm:presLayoutVars>
      </dgm:prSet>
      <dgm:spPr/>
    </dgm:pt>
    <dgm:pt modelId="{EF85895A-41B6-479C-AA97-5DE9E3FABFBC}" type="pres">
      <dgm:prSet presAssocID="{45A59A2A-7C0C-4797-808B-AE6598A09661}" presName="container" presStyleCnt="0">
        <dgm:presLayoutVars>
          <dgm:dir/>
          <dgm:resizeHandles val="exact"/>
        </dgm:presLayoutVars>
      </dgm:prSet>
      <dgm:spPr/>
    </dgm:pt>
    <dgm:pt modelId="{C76E8DB3-CD47-4CE5-B9DA-583E9395D7DC}" type="pres">
      <dgm:prSet presAssocID="{7F7DBBA3-BDF8-425D-B0BF-33EB4ECD5345}" presName="compNode" presStyleCnt="0"/>
      <dgm:spPr/>
    </dgm:pt>
    <dgm:pt modelId="{E21AA85C-694B-41B2-8ED6-E49CBB189657}" type="pres">
      <dgm:prSet presAssocID="{7F7DBBA3-BDF8-425D-B0BF-33EB4ECD5345}" presName="iconBgRect" presStyleLbl="bgShp" presStyleIdx="0" presStyleCnt="6"/>
      <dgm:spPr/>
    </dgm:pt>
    <dgm:pt modelId="{0938C4C3-6A73-4325-BD8A-C6036FAD4C44}" type="pres">
      <dgm:prSet presAssocID="{7F7DBBA3-BDF8-425D-B0BF-33EB4ECD5345}"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at"/>
        </a:ext>
      </dgm:extLst>
    </dgm:pt>
    <dgm:pt modelId="{28E10BD5-4BD5-42E4-A8A7-ABDC5F030FEE}" type="pres">
      <dgm:prSet presAssocID="{7F7DBBA3-BDF8-425D-B0BF-33EB4ECD5345}" presName="spaceRect" presStyleCnt="0"/>
      <dgm:spPr/>
    </dgm:pt>
    <dgm:pt modelId="{9370A37B-3821-49DC-B913-7023DDD95312}" type="pres">
      <dgm:prSet presAssocID="{7F7DBBA3-BDF8-425D-B0BF-33EB4ECD5345}" presName="textRect" presStyleLbl="revTx" presStyleIdx="0" presStyleCnt="6">
        <dgm:presLayoutVars>
          <dgm:chMax val="1"/>
          <dgm:chPref val="1"/>
        </dgm:presLayoutVars>
      </dgm:prSet>
      <dgm:spPr/>
    </dgm:pt>
    <dgm:pt modelId="{8EFF9FB8-F1E0-4639-BC62-AC045071D237}" type="pres">
      <dgm:prSet presAssocID="{0E7361DB-7B42-47F3-ABBA-D266A882A48F}" presName="sibTrans" presStyleLbl="sibTrans2D1" presStyleIdx="0" presStyleCnt="0"/>
      <dgm:spPr/>
    </dgm:pt>
    <dgm:pt modelId="{C71EB85D-D407-4A43-B481-048F3C0BF341}" type="pres">
      <dgm:prSet presAssocID="{1CCAA5C3-127B-422A-B07A-2BE68CD79699}" presName="compNode" presStyleCnt="0"/>
      <dgm:spPr/>
    </dgm:pt>
    <dgm:pt modelId="{68B4207B-690E-43B3-A314-66A303C81189}" type="pres">
      <dgm:prSet presAssocID="{1CCAA5C3-127B-422A-B07A-2BE68CD79699}" presName="iconBgRect" presStyleLbl="bgShp" presStyleIdx="1" presStyleCnt="6"/>
      <dgm:spPr/>
    </dgm:pt>
    <dgm:pt modelId="{92FE8B71-ADB2-4967-A037-D152EAC881E4}" type="pres">
      <dgm:prSet presAssocID="{1CCAA5C3-127B-422A-B07A-2BE68CD79699}"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oard Room"/>
        </a:ext>
      </dgm:extLst>
    </dgm:pt>
    <dgm:pt modelId="{8849C91F-FAB2-4A40-9C68-636222818DD4}" type="pres">
      <dgm:prSet presAssocID="{1CCAA5C3-127B-422A-B07A-2BE68CD79699}" presName="spaceRect" presStyleCnt="0"/>
      <dgm:spPr/>
    </dgm:pt>
    <dgm:pt modelId="{931C2046-EDAF-4C97-999F-5D8CA0F3F60E}" type="pres">
      <dgm:prSet presAssocID="{1CCAA5C3-127B-422A-B07A-2BE68CD79699}" presName="textRect" presStyleLbl="revTx" presStyleIdx="1" presStyleCnt="6">
        <dgm:presLayoutVars>
          <dgm:chMax val="1"/>
          <dgm:chPref val="1"/>
        </dgm:presLayoutVars>
      </dgm:prSet>
      <dgm:spPr/>
    </dgm:pt>
    <dgm:pt modelId="{8C54C6F4-4C89-4474-AF1D-84FDB861A9D1}" type="pres">
      <dgm:prSet presAssocID="{F500A9E3-2124-4194-886E-2721057E2BC0}" presName="sibTrans" presStyleLbl="sibTrans2D1" presStyleIdx="0" presStyleCnt="0"/>
      <dgm:spPr/>
    </dgm:pt>
    <dgm:pt modelId="{0678C0C3-287B-4D41-BA1D-F30B69D2C7FB}" type="pres">
      <dgm:prSet presAssocID="{22805280-E213-4C6B-9951-09B4BC2B93E2}" presName="compNode" presStyleCnt="0"/>
      <dgm:spPr/>
    </dgm:pt>
    <dgm:pt modelId="{7DE493D8-8CED-4F05-ADC4-7885CCBA6CB4}" type="pres">
      <dgm:prSet presAssocID="{22805280-E213-4C6B-9951-09B4BC2B93E2}" presName="iconBgRect" presStyleLbl="bgShp" presStyleIdx="2" presStyleCnt="6"/>
      <dgm:spPr/>
    </dgm:pt>
    <dgm:pt modelId="{D22CBE03-9A18-4689-9CA8-CE49AFA30F76}" type="pres">
      <dgm:prSet presAssocID="{22805280-E213-4C6B-9951-09B4BC2B93E2}"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ierarchy"/>
        </a:ext>
      </dgm:extLst>
    </dgm:pt>
    <dgm:pt modelId="{3EF1FC4F-BC20-4DFD-933E-39A02A584DC2}" type="pres">
      <dgm:prSet presAssocID="{22805280-E213-4C6B-9951-09B4BC2B93E2}" presName="spaceRect" presStyleCnt="0"/>
      <dgm:spPr/>
    </dgm:pt>
    <dgm:pt modelId="{8334E9BF-E934-4949-93FC-A8C13F1997CD}" type="pres">
      <dgm:prSet presAssocID="{22805280-E213-4C6B-9951-09B4BC2B93E2}" presName="textRect" presStyleLbl="revTx" presStyleIdx="2" presStyleCnt="6">
        <dgm:presLayoutVars>
          <dgm:chMax val="1"/>
          <dgm:chPref val="1"/>
        </dgm:presLayoutVars>
      </dgm:prSet>
      <dgm:spPr/>
    </dgm:pt>
    <dgm:pt modelId="{4E8CE697-20DB-4D43-AA0F-365AADA0F8AB}" type="pres">
      <dgm:prSet presAssocID="{D2F30EAE-AFF9-44E2-AA4A-1878AA78987F}" presName="sibTrans" presStyleLbl="sibTrans2D1" presStyleIdx="0" presStyleCnt="0"/>
      <dgm:spPr/>
    </dgm:pt>
    <dgm:pt modelId="{93BBA5E8-374E-4F1E-B812-E0268615BBA0}" type="pres">
      <dgm:prSet presAssocID="{BB773432-FD4A-48D0-8925-BC14A9F80627}" presName="compNode" presStyleCnt="0"/>
      <dgm:spPr/>
    </dgm:pt>
    <dgm:pt modelId="{B24CF562-8F85-4175-A3C3-AB9C57249F45}" type="pres">
      <dgm:prSet presAssocID="{BB773432-FD4A-48D0-8925-BC14A9F80627}" presName="iconBgRect" presStyleLbl="bgShp" presStyleIdx="3" presStyleCnt="6"/>
      <dgm:spPr/>
    </dgm:pt>
    <dgm:pt modelId="{66CBDB9F-2D69-47FF-B1ED-F3C19521B9DE}" type="pres">
      <dgm:prSet presAssocID="{BB773432-FD4A-48D0-8925-BC14A9F80627}"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erson with Idea"/>
        </a:ext>
      </dgm:extLst>
    </dgm:pt>
    <dgm:pt modelId="{6ECFF2BE-F355-4A11-99DC-DBF0E6363BF2}" type="pres">
      <dgm:prSet presAssocID="{BB773432-FD4A-48D0-8925-BC14A9F80627}" presName="spaceRect" presStyleCnt="0"/>
      <dgm:spPr/>
    </dgm:pt>
    <dgm:pt modelId="{4EF0FC68-01FD-4E9A-AFF1-00C721BB9E67}" type="pres">
      <dgm:prSet presAssocID="{BB773432-FD4A-48D0-8925-BC14A9F80627}" presName="textRect" presStyleLbl="revTx" presStyleIdx="3" presStyleCnt="6">
        <dgm:presLayoutVars>
          <dgm:chMax val="1"/>
          <dgm:chPref val="1"/>
        </dgm:presLayoutVars>
      </dgm:prSet>
      <dgm:spPr/>
    </dgm:pt>
    <dgm:pt modelId="{71E712E4-0934-4B6F-A2D9-0148E38646D5}" type="pres">
      <dgm:prSet presAssocID="{348EDBA5-DEDC-48BB-95B9-AB4049227284}" presName="sibTrans" presStyleLbl="sibTrans2D1" presStyleIdx="0" presStyleCnt="0"/>
      <dgm:spPr/>
    </dgm:pt>
    <dgm:pt modelId="{F0C044AC-02C7-491C-B2AB-090295C7033C}" type="pres">
      <dgm:prSet presAssocID="{47A46AD2-6B27-4C2C-8105-50AAD0594A7F}" presName="compNode" presStyleCnt="0"/>
      <dgm:spPr/>
    </dgm:pt>
    <dgm:pt modelId="{45622750-7B9E-4250-94BC-3284FB9BEC3E}" type="pres">
      <dgm:prSet presAssocID="{47A46AD2-6B27-4C2C-8105-50AAD0594A7F}" presName="iconBgRect" presStyleLbl="bgShp" presStyleIdx="4" presStyleCnt="6"/>
      <dgm:spPr/>
    </dgm:pt>
    <dgm:pt modelId="{BE18EF2B-ED1D-43C2-8F4C-B542826FB706}" type="pres">
      <dgm:prSet presAssocID="{47A46AD2-6B27-4C2C-8105-50AAD0594A7F}"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Processor"/>
        </a:ext>
      </dgm:extLst>
    </dgm:pt>
    <dgm:pt modelId="{33A850D5-6E0F-4CBF-A488-D59A74537C1B}" type="pres">
      <dgm:prSet presAssocID="{47A46AD2-6B27-4C2C-8105-50AAD0594A7F}" presName="spaceRect" presStyleCnt="0"/>
      <dgm:spPr/>
    </dgm:pt>
    <dgm:pt modelId="{401BDB2B-0719-4562-85B4-31D7571C815A}" type="pres">
      <dgm:prSet presAssocID="{47A46AD2-6B27-4C2C-8105-50AAD0594A7F}" presName="textRect" presStyleLbl="revTx" presStyleIdx="4" presStyleCnt="6">
        <dgm:presLayoutVars>
          <dgm:chMax val="1"/>
          <dgm:chPref val="1"/>
        </dgm:presLayoutVars>
      </dgm:prSet>
      <dgm:spPr/>
    </dgm:pt>
    <dgm:pt modelId="{4DCE9DCB-29A0-4E47-A056-DCFE27A66018}" type="pres">
      <dgm:prSet presAssocID="{1D15EC59-9943-4F6F-BCCC-44DBDC17E459}" presName="sibTrans" presStyleLbl="sibTrans2D1" presStyleIdx="0" presStyleCnt="0"/>
      <dgm:spPr/>
    </dgm:pt>
    <dgm:pt modelId="{DF321341-5C7A-47BB-AE99-2E0387E25846}" type="pres">
      <dgm:prSet presAssocID="{D971C506-79B3-46CB-916A-0E0440D1EE8B}" presName="compNode" presStyleCnt="0"/>
      <dgm:spPr/>
    </dgm:pt>
    <dgm:pt modelId="{EA4B0E74-1AE4-4CB4-B6E0-49A5B2DFAF91}" type="pres">
      <dgm:prSet presAssocID="{D971C506-79B3-46CB-916A-0E0440D1EE8B}" presName="iconBgRect" presStyleLbl="bgShp" presStyleIdx="5" presStyleCnt="6"/>
      <dgm:spPr/>
    </dgm:pt>
    <dgm:pt modelId="{35C2B513-2E43-458A-94EA-A687B2925AE7}" type="pres">
      <dgm:prSet presAssocID="{D971C506-79B3-46CB-916A-0E0440D1EE8B}"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Presentation with Checklist"/>
        </a:ext>
      </dgm:extLst>
    </dgm:pt>
    <dgm:pt modelId="{C9228A9E-41A9-47F0-B59E-1E3D1E2617EA}" type="pres">
      <dgm:prSet presAssocID="{D971C506-79B3-46CB-916A-0E0440D1EE8B}" presName="spaceRect" presStyleCnt="0"/>
      <dgm:spPr/>
    </dgm:pt>
    <dgm:pt modelId="{A1CF15EF-8A11-4E25-996B-7C927667DE64}" type="pres">
      <dgm:prSet presAssocID="{D971C506-79B3-46CB-916A-0E0440D1EE8B}" presName="textRect" presStyleLbl="revTx" presStyleIdx="5" presStyleCnt="6">
        <dgm:presLayoutVars>
          <dgm:chMax val="1"/>
          <dgm:chPref val="1"/>
        </dgm:presLayoutVars>
      </dgm:prSet>
      <dgm:spPr/>
    </dgm:pt>
  </dgm:ptLst>
  <dgm:cxnLst>
    <dgm:cxn modelId="{9FB42D08-29D4-114F-9641-5021D1238099}" type="presOf" srcId="{D2F30EAE-AFF9-44E2-AA4A-1878AA78987F}" destId="{4E8CE697-20DB-4D43-AA0F-365AADA0F8AB}" srcOrd="0" destOrd="0" presId="urn:microsoft.com/office/officeart/2018/2/layout/IconCircleList"/>
    <dgm:cxn modelId="{62C71011-9DCB-0C41-A915-1841BE77E883}" type="presOf" srcId="{45A59A2A-7C0C-4797-808B-AE6598A09661}" destId="{7517A547-7BAC-4174-A240-513BB8CB2C04}" srcOrd="0" destOrd="0" presId="urn:microsoft.com/office/officeart/2018/2/layout/IconCircleList"/>
    <dgm:cxn modelId="{B3DD0824-1CEB-1E4E-8617-9EA37D456071}" type="presOf" srcId="{1CCAA5C3-127B-422A-B07A-2BE68CD79699}" destId="{931C2046-EDAF-4C97-999F-5D8CA0F3F60E}" srcOrd="0" destOrd="0" presId="urn:microsoft.com/office/officeart/2018/2/layout/IconCircleList"/>
    <dgm:cxn modelId="{87319F27-02B8-4845-A3F1-3F7B9E87FB75}" type="presOf" srcId="{1D15EC59-9943-4F6F-BCCC-44DBDC17E459}" destId="{4DCE9DCB-29A0-4E47-A056-DCFE27A66018}" srcOrd="0" destOrd="0" presId="urn:microsoft.com/office/officeart/2018/2/layout/IconCircleList"/>
    <dgm:cxn modelId="{7619312E-1CDE-5241-AB47-1B5EAC0DB046}" type="presOf" srcId="{22805280-E213-4C6B-9951-09B4BC2B93E2}" destId="{8334E9BF-E934-4949-93FC-A8C13F1997CD}" srcOrd="0" destOrd="0" presId="urn:microsoft.com/office/officeart/2018/2/layout/IconCircleList"/>
    <dgm:cxn modelId="{C6C1CC3C-B09C-104C-A1E5-B411E051AE7D}" type="presOf" srcId="{0E7361DB-7B42-47F3-ABBA-D266A882A48F}" destId="{8EFF9FB8-F1E0-4639-BC62-AC045071D237}" srcOrd="0" destOrd="0" presId="urn:microsoft.com/office/officeart/2018/2/layout/IconCircleList"/>
    <dgm:cxn modelId="{3CA0A53F-745D-4E31-8820-E8EB58C14523}" srcId="{45A59A2A-7C0C-4797-808B-AE6598A09661}" destId="{47A46AD2-6B27-4C2C-8105-50AAD0594A7F}" srcOrd="4" destOrd="0" parTransId="{66ECFEC8-A116-4651-899B-64267EF99321}" sibTransId="{1D15EC59-9943-4F6F-BCCC-44DBDC17E459}"/>
    <dgm:cxn modelId="{78F8E84E-524F-1640-9B5B-C3F2AD686B39}" type="presOf" srcId="{D971C506-79B3-46CB-916A-0E0440D1EE8B}" destId="{A1CF15EF-8A11-4E25-996B-7C927667DE64}" srcOrd="0" destOrd="0" presId="urn:microsoft.com/office/officeart/2018/2/layout/IconCircleList"/>
    <dgm:cxn modelId="{8EB16A50-611F-409E-8CB2-3F9945D1FC05}" srcId="{45A59A2A-7C0C-4797-808B-AE6598A09661}" destId="{D971C506-79B3-46CB-916A-0E0440D1EE8B}" srcOrd="5" destOrd="0" parTransId="{BB5309D8-2178-45F1-876F-401ACDBEDB6B}" sibTransId="{8B4A27A4-F1D0-48BB-888C-CB3886A3FE2F}"/>
    <dgm:cxn modelId="{65A48259-11C3-B545-9F3D-68A5DCFB8A43}" type="presOf" srcId="{47A46AD2-6B27-4C2C-8105-50AAD0594A7F}" destId="{401BDB2B-0719-4562-85B4-31D7571C815A}" srcOrd="0" destOrd="0" presId="urn:microsoft.com/office/officeart/2018/2/layout/IconCircleList"/>
    <dgm:cxn modelId="{3A226A8A-363F-5C46-B3AB-CD575B60A58D}" type="presOf" srcId="{BB773432-FD4A-48D0-8925-BC14A9F80627}" destId="{4EF0FC68-01FD-4E9A-AFF1-00C721BB9E67}" srcOrd="0" destOrd="0" presId="urn:microsoft.com/office/officeart/2018/2/layout/IconCircleList"/>
    <dgm:cxn modelId="{73364EAC-0067-43DA-A206-FFEA029425E1}" srcId="{45A59A2A-7C0C-4797-808B-AE6598A09661}" destId="{7F7DBBA3-BDF8-425D-B0BF-33EB4ECD5345}" srcOrd="0" destOrd="0" parTransId="{D46FD242-D107-4EAC-8264-31FA5E27F758}" sibTransId="{0E7361DB-7B42-47F3-ABBA-D266A882A48F}"/>
    <dgm:cxn modelId="{04B192B4-1D64-493B-8411-2B724FAFAA7C}" srcId="{45A59A2A-7C0C-4797-808B-AE6598A09661}" destId="{22805280-E213-4C6B-9951-09B4BC2B93E2}" srcOrd="2" destOrd="0" parTransId="{96991661-F670-44A2-ACBB-6D66B43E52B0}" sibTransId="{D2F30EAE-AFF9-44E2-AA4A-1878AA78987F}"/>
    <dgm:cxn modelId="{2E5871BA-A5E7-A24A-95F9-9FC080F82D73}" type="presOf" srcId="{F500A9E3-2124-4194-886E-2721057E2BC0}" destId="{8C54C6F4-4C89-4474-AF1D-84FDB861A9D1}" srcOrd="0" destOrd="0" presId="urn:microsoft.com/office/officeart/2018/2/layout/IconCircleList"/>
    <dgm:cxn modelId="{E07098C3-7C65-4740-93FA-9E3E73F051C5}" srcId="{45A59A2A-7C0C-4797-808B-AE6598A09661}" destId="{1CCAA5C3-127B-422A-B07A-2BE68CD79699}" srcOrd="1" destOrd="0" parTransId="{376F0DF2-C75E-4011-B234-40FE3660E24F}" sibTransId="{F500A9E3-2124-4194-886E-2721057E2BC0}"/>
    <dgm:cxn modelId="{1DED37DF-13E9-CA4E-B9FC-41D616511CB6}" type="presOf" srcId="{348EDBA5-DEDC-48BB-95B9-AB4049227284}" destId="{71E712E4-0934-4B6F-A2D9-0148E38646D5}" srcOrd="0" destOrd="0" presId="urn:microsoft.com/office/officeart/2018/2/layout/IconCircleList"/>
    <dgm:cxn modelId="{2FE461F2-1BF0-B444-A17A-39BB34375E40}" type="presOf" srcId="{7F7DBBA3-BDF8-425D-B0BF-33EB4ECD5345}" destId="{9370A37B-3821-49DC-B913-7023DDD95312}" srcOrd="0" destOrd="0" presId="urn:microsoft.com/office/officeart/2018/2/layout/IconCircleList"/>
    <dgm:cxn modelId="{10197EFA-1A25-41DE-B823-B0C2D22DA8BE}" srcId="{45A59A2A-7C0C-4797-808B-AE6598A09661}" destId="{BB773432-FD4A-48D0-8925-BC14A9F80627}" srcOrd="3" destOrd="0" parTransId="{9A5BC7B5-57DC-4E37-A00F-E45305CCA897}" sibTransId="{348EDBA5-DEDC-48BB-95B9-AB4049227284}"/>
    <dgm:cxn modelId="{0FD210FA-1D81-AF47-88BC-7488AF80D891}" type="presParOf" srcId="{7517A547-7BAC-4174-A240-513BB8CB2C04}" destId="{EF85895A-41B6-479C-AA97-5DE9E3FABFBC}" srcOrd="0" destOrd="0" presId="urn:microsoft.com/office/officeart/2018/2/layout/IconCircleList"/>
    <dgm:cxn modelId="{6EC4A01A-970A-6F49-B1E3-7FA0BDC38C4F}" type="presParOf" srcId="{EF85895A-41B6-479C-AA97-5DE9E3FABFBC}" destId="{C76E8DB3-CD47-4CE5-B9DA-583E9395D7DC}" srcOrd="0" destOrd="0" presId="urn:microsoft.com/office/officeart/2018/2/layout/IconCircleList"/>
    <dgm:cxn modelId="{E5221DA0-3B47-494A-A481-AF99681BB9CE}" type="presParOf" srcId="{C76E8DB3-CD47-4CE5-B9DA-583E9395D7DC}" destId="{E21AA85C-694B-41B2-8ED6-E49CBB189657}" srcOrd="0" destOrd="0" presId="urn:microsoft.com/office/officeart/2018/2/layout/IconCircleList"/>
    <dgm:cxn modelId="{64AADB0C-5242-9E44-BC83-24D496ABB916}" type="presParOf" srcId="{C76E8DB3-CD47-4CE5-B9DA-583E9395D7DC}" destId="{0938C4C3-6A73-4325-BD8A-C6036FAD4C44}" srcOrd="1" destOrd="0" presId="urn:microsoft.com/office/officeart/2018/2/layout/IconCircleList"/>
    <dgm:cxn modelId="{CEFDC9A9-894F-2949-8313-570C66F08411}" type="presParOf" srcId="{C76E8DB3-CD47-4CE5-B9DA-583E9395D7DC}" destId="{28E10BD5-4BD5-42E4-A8A7-ABDC5F030FEE}" srcOrd="2" destOrd="0" presId="urn:microsoft.com/office/officeart/2018/2/layout/IconCircleList"/>
    <dgm:cxn modelId="{29B7E104-D894-3D40-A199-294641341362}" type="presParOf" srcId="{C76E8DB3-CD47-4CE5-B9DA-583E9395D7DC}" destId="{9370A37B-3821-49DC-B913-7023DDD95312}" srcOrd="3" destOrd="0" presId="urn:microsoft.com/office/officeart/2018/2/layout/IconCircleList"/>
    <dgm:cxn modelId="{B5227A7B-7370-EA49-9F64-79B54AC450C6}" type="presParOf" srcId="{EF85895A-41B6-479C-AA97-5DE9E3FABFBC}" destId="{8EFF9FB8-F1E0-4639-BC62-AC045071D237}" srcOrd="1" destOrd="0" presId="urn:microsoft.com/office/officeart/2018/2/layout/IconCircleList"/>
    <dgm:cxn modelId="{11344ABF-35CA-A34B-BE91-575661A35DBC}" type="presParOf" srcId="{EF85895A-41B6-479C-AA97-5DE9E3FABFBC}" destId="{C71EB85D-D407-4A43-B481-048F3C0BF341}" srcOrd="2" destOrd="0" presId="urn:microsoft.com/office/officeart/2018/2/layout/IconCircleList"/>
    <dgm:cxn modelId="{D0233975-2FEF-0047-9EBB-E38EEF4878BF}" type="presParOf" srcId="{C71EB85D-D407-4A43-B481-048F3C0BF341}" destId="{68B4207B-690E-43B3-A314-66A303C81189}" srcOrd="0" destOrd="0" presId="urn:microsoft.com/office/officeart/2018/2/layout/IconCircleList"/>
    <dgm:cxn modelId="{8DC33D49-5A6F-DD47-87C4-F4C4913438A7}" type="presParOf" srcId="{C71EB85D-D407-4A43-B481-048F3C0BF341}" destId="{92FE8B71-ADB2-4967-A037-D152EAC881E4}" srcOrd="1" destOrd="0" presId="urn:microsoft.com/office/officeart/2018/2/layout/IconCircleList"/>
    <dgm:cxn modelId="{36747687-1A61-D144-B0FB-1BB18DD7B607}" type="presParOf" srcId="{C71EB85D-D407-4A43-B481-048F3C0BF341}" destId="{8849C91F-FAB2-4A40-9C68-636222818DD4}" srcOrd="2" destOrd="0" presId="urn:microsoft.com/office/officeart/2018/2/layout/IconCircleList"/>
    <dgm:cxn modelId="{3D669149-054D-D246-B7FD-4E2A6663A45F}" type="presParOf" srcId="{C71EB85D-D407-4A43-B481-048F3C0BF341}" destId="{931C2046-EDAF-4C97-999F-5D8CA0F3F60E}" srcOrd="3" destOrd="0" presId="urn:microsoft.com/office/officeart/2018/2/layout/IconCircleList"/>
    <dgm:cxn modelId="{0D7265F4-3E22-0D4A-9FFA-0F3341694AE1}" type="presParOf" srcId="{EF85895A-41B6-479C-AA97-5DE9E3FABFBC}" destId="{8C54C6F4-4C89-4474-AF1D-84FDB861A9D1}" srcOrd="3" destOrd="0" presId="urn:microsoft.com/office/officeart/2018/2/layout/IconCircleList"/>
    <dgm:cxn modelId="{179CEFB2-219F-1C46-8AB0-61C7194851E9}" type="presParOf" srcId="{EF85895A-41B6-479C-AA97-5DE9E3FABFBC}" destId="{0678C0C3-287B-4D41-BA1D-F30B69D2C7FB}" srcOrd="4" destOrd="0" presId="urn:microsoft.com/office/officeart/2018/2/layout/IconCircleList"/>
    <dgm:cxn modelId="{B4968750-97A4-064C-BE0A-C55026CC07DD}" type="presParOf" srcId="{0678C0C3-287B-4D41-BA1D-F30B69D2C7FB}" destId="{7DE493D8-8CED-4F05-ADC4-7885CCBA6CB4}" srcOrd="0" destOrd="0" presId="urn:microsoft.com/office/officeart/2018/2/layout/IconCircleList"/>
    <dgm:cxn modelId="{CD18599A-45B3-3649-A82D-9E8A6E3D51A9}" type="presParOf" srcId="{0678C0C3-287B-4D41-BA1D-F30B69D2C7FB}" destId="{D22CBE03-9A18-4689-9CA8-CE49AFA30F76}" srcOrd="1" destOrd="0" presId="urn:microsoft.com/office/officeart/2018/2/layout/IconCircleList"/>
    <dgm:cxn modelId="{907C5C6B-1C60-CD43-90BE-3078B0BE9018}" type="presParOf" srcId="{0678C0C3-287B-4D41-BA1D-F30B69D2C7FB}" destId="{3EF1FC4F-BC20-4DFD-933E-39A02A584DC2}" srcOrd="2" destOrd="0" presId="urn:microsoft.com/office/officeart/2018/2/layout/IconCircleList"/>
    <dgm:cxn modelId="{2087E5CA-1C11-2A46-95D4-4C33C8F2A555}" type="presParOf" srcId="{0678C0C3-287B-4D41-BA1D-F30B69D2C7FB}" destId="{8334E9BF-E934-4949-93FC-A8C13F1997CD}" srcOrd="3" destOrd="0" presId="urn:microsoft.com/office/officeart/2018/2/layout/IconCircleList"/>
    <dgm:cxn modelId="{9ABE2988-2758-1341-9B2D-5D283DFD8A98}" type="presParOf" srcId="{EF85895A-41B6-479C-AA97-5DE9E3FABFBC}" destId="{4E8CE697-20DB-4D43-AA0F-365AADA0F8AB}" srcOrd="5" destOrd="0" presId="urn:microsoft.com/office/officeart/2018/2/layout/IconCircleList"/>
    <dgm:cxn modelId="{A672554E-A676-6F4F-B2BE-903273289E58}" type="presParOf" srcId="{EF85895A-41B6-479C-AA97-5DE9E3FABFBC}" destId="{93BBA5E8-374E-4F1E-B812-E0268615BBA0}" srcOrd="6" destOrd="0" presId="urn:microsoft.com/office/officeart/2018/2/layout/IconCircleList"/>
    <dgm:cxn modelId="{71EA13B3-083E-5243-853F-0123075A300C}" type="presParOf" srcId="{93BBA5E8-374E-4F1E-B812-E0268615BBA0}" destId="{B24CF562-8F85-4175-A3C3-AB9C57249F45}" srcOrd="0" destOrd="0" presId="urn:microsoft.com/office/officeart/2018/2/layout/IconCircleList"/>
    <dgm:cxn modelId="{1E375894-E0B1-6F4B-B4F1-071FB0F41B74}" type="presParOf" srcId="{93BBA5E8-374E-4F1E-B812-E0268615BBA0}" destId="{66CBDB9F-2D69-47FF-B1ED-F3C19521B9DE}" srcOrd="1" destOrd="0" presId="urn:microsoft.com/office/officeart/2018/2/layout/IconCircleList"/>
    <dgm:cxn modelId="{49B03EC5-CDA4-A244-AAD7-2FCCAB8C7F7C}" type="presParOf" srcId="{93BBA5E8-374E-4F1E-B812-E0268615BBA0}" destId="{6ECFF2BE-F355-4A11-99DC-DBF0E6363BF2}" srcOrd="2" destOrd="0" presId="urn:microsoft.com/office/officeart/2018/2/layout/IconCircleList"/>
    <dgm:cxn modelId="{113D3840-F1D4-2A46-A13A-63B119B12ACB}" type="presParOf" srcId="{93BBA5E8-374E-4F1E-B812-E0268615BBA0}" destId="{4EF0FC68-01FD-4E9A-AFF1-00C721BB9E67}" srcOrd="3" destOrd="0" presId="urn:microsoft.com/office/officeart/2018/2/layout/IconCircleList"/>
    <dgm:cxn modelId="{213E7815-C57F-414B-A210-5198B19F3AAD}" type="presParOf" srcId="{EF85895A-41B6-479C-AA97-5DE9E3FABFBC}" destId="{71E712E4-0934-4B6F-A2D9-0148E38646D5}" srcOrd="7" destOrd="0" presId="urn:microsoft.com/office/officeart/2018/2/layout/IconCircleList"/>
    <dgm:cxn modelId="{75A143D8-997F-3C48-85FF-B6E52B3BFDD8}" type="presParOf" srcId="{EF85895A-41B6-479C-AA97-5DE9E3FABFBC}" destId="{F0C044AC-02C7-491C-B2AB-090295C7033C}" srcOrd="8" destOrd="0" presId="urn:microsoft.com/office/officeart/2018/2/layout/IconCircleList"/>
    <dgm:cxn modelId="{91B8479E-B4EA-D740-A234-2EFDCB77679E}" type="presParOf" srcId="{F0C044AC-02C7-491C-B2AB-090295C7033C}" destId="{45622750-7B9E-4250-94BC-3284FB9BEC3E}" srcOrd="0" destOrd="0" presId="urn:microsoft.com/office/officeart/2018/2/layout/IconCircleList"/>
    <dgm:cxn modelId="{EBC392CF-7181-E049-A1B4-CB1BC325DF37}" type="presParOf" srcId="{F0C044AC-02C7-491C-B2AB-090295C7033C}" destId="{BE18EF2B-ED1D-43C2-8F4C-B542826FB706}" srcOrd="1" destOrd="0" presId="urn:microsoft.com/office/officeart/2018/2/layout/IconCircleList"/>
    <dgm:cxn modelId="{2390C8BA-5763-2B4B-8A7F-CC192E3FFB28}" type="presParOf" srcId="{F0C044AC-02C7-491C-B2AB-090295C7033C}" destId="{33A850D5-6E0F-4CBF-A488-D59A74537C1B}" srcOrd="2" destOrd="0" presId="urn:microsoft.com/office/officeart/2018/2/layout/IconCircleList"/>
    <dgm:cxn modelId="{7A90140E-A4F8-8D43-9AD2-B12EA0839C04}" type="presParOf" srcId="{F0C044AC-02C7-491C-B2AB-090295C7033C}" destId="{401BDB2B-0719-4562-85B4-31D7571C815A}" srcOrd="3" destOrd="0" presId="urn:microsoft.com/office/officeart/2018/2/layout/IconCircleList"/>
    <dgm:cxn modelId="{AF825F92-D577-EC40-A8CD-EF56D7192F22}" type="presParOf" srcId="{EF85895A-41B6-479C-AA97-5DE9E3FABFBC}" destId="{4DCE9DCB-29A0-4E47-A056-DCFE27A66018}" srcOrd="9" destOrd="0" presId="urn:microsoft.com/office/officeart/2018/2/layout/IconCircleList"/>
    <dgm:cxn modelId="{B0499E85-F46F-C045-9D7A-E0EBBB5B008B}" type="presParOf" srcId="{EF85895A-41B6-479C-AA97-5DE9E3FABFBC}" destId="{DF321341-5C7A-47BB-AE99-2E0387E25846}" srcOrd="10" destOrd="0" presId="urn:microsoft.com/office/officeart/2018/2/layout/IconCircleList"/>
    <dgm:cxn modelId="{939EDAE9-6427-6244-A6C4-1C59A3A0FBB1}" type="presParOf" srcId="{DF321341-5C7A-47BB-AE99-2E0387E25846}" destId="{EA4B0E74-1AE4-4CB4-B6E0-49A5B2DFAF91}" srcOrd="0" destOrd="0" presId="urn:microsoft.com/office/officeart/2018/2/layout/IconCircleList"/>
    <dgm:cxn modelId="{C265305A-2318-E24D-B52E-2667D6D756E7}" type="presParOf" srcId="{DF321341-5C7A-47BB-AE99-2E0387E25846}" destId="{35C2B513-2E43-458A-94EA-A687B2925AE7}" srcOrd="1" destOrd="0" presId="urn:microsoft.com/office/officeart/2018/2/layout/IconCircleList"/>
    <dgm:cxn modelId="{D2EE37D5-54D2-D848-8225-918ADA4403E4}" type="presParOf" srcId="{DF321341-5C7A-47BB-AE99-2E0387E25846}" destId="{C9228A9E-41A9-47F0-B59E-1E3D1E2617EA}" srcOrd="2" destOrd="0" presId="urn:microsoft.com/office/officeart/2018/2/layout/IconCircleList"/>
    <dgm:cxn modelId="{00F81962-DEF2-8449-8A0E-D81AF0216A7B}" type="presParOf" srcId="{DF321341-5C7A-47BB-AE99-2E0387E25846}" destId="{A1CF15EF-8A11-4E25-996B-7C927667DE64}"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715DDA-E7DC-4644-9072-604152C7C5E1}">
      <dsp:nvSpPr>
        <dsp:cNvPr id="0" name=""/>
        <dsp:cNvSpPr/>
      </dsp:nvSpPr>
      <dsp:spPr>
        <a:xfrm>
          <a:off x="1704790" y="1023262"/>
          <a:ext cx="360422" cy="91440"/>
        </a:xfrm>
        <a:custGeom>
          <a:avLst/>
          <a:gdLst/>
          <a:ahLst/>
          <a:cxnLst/>
          <a:rect l="0" t="0" r="0" b="0"/>
          <a:pathLst>
            <a:path>
              <a:moveTo>
                <a:pt x="0" y="45720"/>
              </a:moveTo>
              <a:lnTo>
                <a:pt x="360422"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875226" y="1067027"/>
        <a:ext cx="19551" cy="3910"/>
      </dsp:txXfrm>
    </dsp:sp>
    <dsp:sp modelId="{B2C16323-54E7-F149-9EE1-5CAC1BB19813}">
      <dsp:nvSpPr>
        <dsp:cNvPr id="0" name=""/>
        <dsp:cNvSpPr/>
      </dsp:nvSpPr>
      <dsp:spPr>
        <a:xfrm>
          <a:off x="6495" y="558954"/>
          <a:ext cx="1700095" cy="102005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306" tIns="87444" rIns="83306" bIns="87444" numCol="1" spcCol="1270" anchor="ctr" anchorCtr="0">
          <a:noAutofit/>
        </a:bodyPr>
        <a:lstStyle/>
        <a:p>
          <a:pPr marL="0" lvl="0" indent="0" algn="ctr" defTabSz="666750">
            <a:lnSpc>
              <a:spcPct val="90000"/>
            </a:lnSpc>
            <a:spcBef>
              <a:spcPct val="0"/>
            </a:spcBef>
            <a:spcAft>
              <a:spcPct val="35000"/>
            </a:spcAft>
            <a:buNone/>
          </a:pPr>
          <a:r>
            <a:rPr lang="en-IN" sz="1500" b="1" kern="1200"/>
            <a:t>Team Member Roles and Responsibilities</a:t>
          </a:r>
          <a:endParaRPr lang="en-US" sz="1500" kern="1200"/>
        </a:p>
      </dsp:txBody>
      <dsp:txXfrm>
        <a:off x="6495" y="558954"/>
        <a:ext cx="1700095" cy="1020057"/>
      </dsp:txXfrm>
    </dsp:sp>
    <dsp:sp modelId="{75336A63-4C45-364D-8C45-E52E668C173B}">
      <dsp:nvSpPr>
        <dsp:cNvPr id="0" name=""/>
        <dsp:cNvSpPr/>
      </dsp:nvSpPr>
      <dsp:spPr>
        <a:xfrm>
          <a:off x="3795908" y="1023262"/>
          <a:ext cx="360422" cy="91440"/>
        </a:xfrm>
        <a:custGeom>
          <a:avLst/>
          <a:gdLst/>
          <a:ahLst/>
          <a:cxnLst/>
          <a:rect l="0" t="0" r="0" b="0"/>
          <a:pathLst>
            <a:path>
              <a:moveTo>
                <a:pt x="0" y="45720"/>
              </a:moveTo>
              <a:lnTo>
                <a:pt x="360422"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966344" y="1067027"/>
        <a:ext cx="19551" cy="3910"/>
      </dsp:txXfrm>
    </dsp:sp>
    <dsp:sp modelId="{974870EB-56F1-9740-8402-93098F616D58}">
      <dsp:nvSpPr>
        <dsp:cNvPr id="0" name=""/>
        <dsp:cNvSpPr/>
      </dsp:nvSpPr>
      <dsp:spPr>
        <a:xfrm>
          <a:off x="2097612" y="558954"/>
          <a:ext cx="1700095" cy="102005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306" tIns="87444" rIns="83306" bIns="87444" numCol="1" spcCol="1270" anchor="ctr" anchorCtr="0">
          <a:noAutofit/>
        </a:bodyPr>
        <a:lstStyle/>
        <a:p>
          <a:pPr marL="0" lvl="0" indent="0" algn="ctr" defTabSz="666750">
            <a:lnSpc>
              <a:spcPct val="90000"/>
            </a:lnSpc>
            <a:spcBef>
              <a:spcPct val="0"/>
            </a:spcBef>
            <a:spcAft>
              <a:spcPct val="35000"/>
            </a:spcAft>
            <a:buNone/>
          </a:pPr>
          <a:r>
            <a:rPr lang="en-IN" sz="1500" b="1" kern="1200"/>
            <a:t>Problem Statement</a:t>
          </a:r>
          <a:endParaRPr lang="en-US" sz="1500" kern="1200"/>
        </a:p>
      </dsp:txBody>
      <dsp:txXfrm>
        <a:off x="2097612" y="558954"/>
        <a:ext cx="1700095" cy="1020057"/>
      </dsp:txXfrm>
    </dsp:sp>
    <dsp:sp modelId="{10920E61-2372-9946-B824-428797027810}">
      <dsp:nvSpPr>
        <dsp:cNvPr id="0" name=""/>
        <dsp:cNvSpPr/>
      </dsp:nvSpPr>
      <dsp:spPr>
        <a:xfrm>
          <a:off x="5887026" y="1023262"/>
          <a:ext cx="360422" cy="91440"/>
        </a:xfrm>
        <a:custGeom>
          <a:avLst/>
          <a:gdLst/>
          <a:ahLst/>
          <a:cxnLst/>
          <a:rect l="0" t="0" r="0" b="0"/>
          <a:pathLst>
            <a:path>
              <a:moveTo>
                <a:pt x="0" y="45720"/>
              </a:moveTo>
              <a:lnTo>
                <a:pt x="360422"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057461" y="1067027"/>
        <a:ext cx="19551" cy="3910"/>
      </dsp:txXfrm>
    </dsp:sp>
    <dsp:sp modelId="{0D50DB0B-12A1-EA44-9AC3-8510CAE1536D}">
      <dsp:nvSpPr>
        <dsp:cNvPr id="0" name=""/>
        <dsp:cNvSpPr/>
      </dsp:nvSpPr>
      <dsp:spPr>
        <a:xfrm>
          <a:off x="4188730" y="558954"/>
          <a:ext cx="1700095" cy="102005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306" tIns="87444" rIns="83306" bIns="87444" numCol="1" spcCol="1270" anchor="ctr" anchorCtr="0">
          <a:noAutofit/>
        </a:bodyPr>
        <a:lstStyle/>
        <a:p>
          <a:pPr marL="0" lvl="0" indent="0" algn="ctr" defTabSz="666750">
            <a:lnSpc>
              <a:spcPct val="90000"/>
            </a:lnSpc>
            <a:spcBef>
              <a:spcPct val="0"/>
            </a:spcBef>
            <a:spcAft>
              <a:spcPct val="35000"/>
            </a:spcAft>
            <a:buNone/>
          </a:pPr>
          <a:r>
            <a:rPr lang="en-IN" sz="1500" b="1" kern="1200"/>
            <a:t>Project Description</a:t>
          </a:r>
          <a:endParaRPr lang="en-US" sz="1500" kern="1200"/>
        </a:p>
      </dsp:txBody>
      <dsp:txXfrm>
        <a:off x="4188730" y="558954"/>
        <a:ext cx="1700095" cy="1020057"/>
      </dsp:txXfrm>
    </dsp:sp>
    <dsp:sp modelId="{CB2EDCA0-578E-0D4E-949A-3D3CA4083D6E}">
      <dsp:nvSpPr>
        <dsp:cNvPr id="0" name=""/>
        <dsp:cNvSpPr/>
      </dsp:nvSpPr>
      <dsp:spPr>
        <a:xfrm>
          <a:off x="7978144" y="1023262"/>
          <a:ext cx="360422" cy="91440"/>
        </a:xfrm>
        <a:custGeom>
          <a:avLst/>
          <a:gdLst/>
          <a:ahLst/>
          <a:cxnLst/>
          <a:rect l="0" t="0" r="0" b="0"/>
          <a:pathLst>
            <a:path>
              <a:moveTo>
                <a:pt x="0" y="45720"/>
              </a:moveTo>
              <a:lnTo>
                <a:pt x="360422"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48579" y="1067027"/>
        <a:ext cx="19551" cy="3910"/>
      </dsp:txXfrm>
    </dsp:sp>
    <dsp:sp modelId="{623F1B00-02DB-7441-B52E-EE6FFEC7C66B}">
      <dsp:nvSpPr>
        <dsp:cNvPr id="0" name=""/>
        <dsp:cNvSpPr/>
      </dsp:nvSpPr>
      <dsp:spPr>
        <a:xfrm>
          <a:off x="6279848" y="558954"/>
          <a:ext cx="1700095" cy="102005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306" tIns="87444" rIns="83306" bIns="87444" numCol="1" spcCol="1270" anchor="ctr" anchorCtr="0">
          <a:noAutofit/>
        </a:bodyPr>
        <a:lstStyle/>
        <a:p>
          <a:pPr marL="0" lvl="0" indent="0" algn="ctr" defTabSz="666750">
            <a:lnSpc>
              <a:spcPct val="90000"/>
            </a:lnSpc>
            <a:spcBef>
              <a:spcPct val="0"/>
            </a:spcBef>
            <a:spcAft>
              <a:spcPct val="35000"/>
            </a:spcAft>
            <a:buNone/>
          </a:pPr>
          <a:r>
            <a:rPr lang="en-IN" sz="1500" b="1" kern="1200" dirty="0"/>
            <a:t>User Personas</a:t>
          </a:r>
          <a:endParaRPr lang="en-US" sz="1500" kern="1200" dirty="0"/>
        </a:p>
      </dsp:txBody>
      <dsp:txXfrm>
        <a:off x="6279848" y="558954"/>
        <a:ext cx="1700095" cy="1020057"/>
      </dsp:txXfrm>
    </dsp:sp>
    <dsp:sp modelId="{57AFA9B5-AC68-6F42-91CA-68E9BD8D5BB1}">
      <dsp:nvSpPr>
        <dsp:cNvPr id="0" name=""/>
        <dsp:cNvSpPr/>
      </dsp:nvSpPr>
      <dsp:spPr>
        <a:xfrm>
          <a:off x="856543" y="1577211"/>
          <a:ext cx="8364470" cy="360422"/>
        </a:xfrm>
        <a:custGeom>
          <a:avLst/>
          <a:gdLst/>
          <a:ahLst/>
          <a:cxnLst/>
          <a:rect l="0" t="0" r="0" b="0"/>
          <a:pathLst>
            <a:path>
              <a:moveTo>
                <a:pt x="8364470" y="0"/>
              </a:moveTo>
              <a:lnTo>
                <a:pt x="8364470" y="197311"/>
              </a:lnTo>
              <a:lnTo>
                <a:pt x="0" y="197311"/>
              </a:lnTo>
              <a:lnTo>
                <a:pt x="0" y="360422"/>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29438" y="1755467"/>
        <a:ext cx="418680" cy="3910"/>
      </dsp:txXfrm>
    </dsp:sp>
    <dsp:sp modelId="{E08EF79B-E5AD-9D43-86DC-8EF4A784AD26}">
      <dsp:nvSpPr>
        <dsp:cNvPr id="0" name=""/>
        <dsp:cNvSpPr/>
      </dsp:nvSpPr>
      <dsp:spPr>
        <a:xfrm>
          <a:off x="8370966" y="558954"/>
          <a:ext cx="1700095" cy="102005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306" tIns="87444" rIns="83306" bIns="87444" numCol="1" spcCol="1270" anchor="ctr" anchorCtr="0">
          <a:noAutofit/>
        </a:bodyPr>
        <a:lstStyle/>
        <a:p>
          <a:pPr marL="0" lvl="0" indent="0" algn="ctr" defTabSz="666750">
            <a:lnSpc>
              <a:spcPct val="90000"/>
            </a:lnSpc>
            <a:spcBef>
              <a:spcPct val="0"/>
            </a:spcBef>
            <a:spcAft>
              <a:spcPct val="35000"/>
            </a:spcAft>
            <a:buNone/>
          </a:pPr>
          <a:r>
            <a:rPr lang="en-IN" sz="1500" b="1" kern="1200"/>
            <a:t>Technologies</a:t>
          </a:r>
          <a:endParaRPr lang="en-US" sz="1500" kern="1200"/>
        </a:p>
      </dsp:txBody>
      <dsp:txXfrm>
        <a:off x="8370966" y="558954"/>
        <a:ext cx="1700095" cy="1020057"/>
      </dsp:txXfrm>
    </dsp:sp>
    <dsp:sp modelId="{2230CB12-3997-0E46-ABF3-082053D803DB}">
      <dsp:nvSpPr>
        <dsp:cNvPr id="0" name=""/>
        <dsp:cNvSpPr/>
      </dsp:nvSpPr>
      <dsp:spPr>
        <a:xfrm>
          <a:off x="1704790" y="2434342"/>
          <a:ext cx="360422" cy="91440"/>
        </a:xfrm>
        <a:custGeom>
          <a:avLst/>
          <a:gdLst/>
          <a:ahLst/>
          <a:cxnLst/>
          <a:rect l="0" t="0" r="0" b="0"/>
          <a:pathLst>
            <a:path>
              <a:moveTo>
                <a:pt x="0" y="45720"/>
              </a:moveTo>
              <a:lnTo>
                <a:pt x="360422"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875226" y="2478107"/>
        <a:ext cx="19551" cy="3910"/>
      </dsp:txXfrm>
    </dsp:sp>
    <dsp:sp modelId="{47AB7F33-426B-B64D-AE95-1E436C02CF80}">
      <dsp:nvSpPr>
        <dsp:cNvPr id="0" name=""/>
        <dsp:cNvSpPr/>
      </dsp:nvSpPr>
      <dsp:spPr>
        <a:xfrm>
          <a:off x="6495" y="1970033"/>
          <a:ext cx="1700095" cy="102005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306" tIns="87444" rIns="83306" bIns="87444" numCol="1" spcCol="1270" anchor="ctr" anchorCtr="0">
          <a:noAutofit/>
        </a:bodyPr>
        <a:lstStyle/>
        <a:p>
          <a:pPr marL="0" lvl="0" indent="0" algn="ctr" defTabSz="666750">
            <a:lnSpc>
              <a:spcPct val="90000"/>
            </a:lnSpc>
            <a:spcBef>
              <a:spcPct val="0"/>
            </a:spcBef>
            <a:spcAft>
              <a:spcPct val="35000"/>
            </a:spcAft>
            <a:buNone/>
          </a:pPr>
          <a:r>
            <a:rPr lang="en-IN" sz="1500" b="1" kern="1200"/>
            <a:t>Algorithms</a:t>
          </a:r>
          <a:endParaRPr lang="en-US" sz="1500" kern="1200"/>
        </a:p>
      </dsp:txBody>
      <dsp:txXfrm>
        <a:off x="6495" y="1970033"/>
        <a:ext cx="1700095" cy="1020057"/>
      </dsp:txXfrm>
    </dsp:sp>
    <dsp:sp modelId="{D94ABC21-CEA6-D047-9BA6-C4F9085F22F2}">
      <dsp:nvSpPr>
        <dsp:cNvPr id="0" name=""/>
        <dsp:cNvSpPr/>
      </dsp:nvSpPr>
      <dsp:spPr>
        <a:xfrm>
          <a:off x="3795908" y="2434342"/>
          <a:ext cx="360422" cy="91440"/>
        </a:xfrm>
        <a:custGeom>
          <a:avLst/>
          <a:gdLst/>
          <a:ahLst/>
          <a:cxnLst/>
          <a:rect l="0" t="0" r="0" b="0"/>
          <a:pathLst>
            <a:path>
              <a:moveTo>
                <a:pt x="0" y="45720"/>
              </a:moveTo>
              <a:lnTo>
                <a:pt x="360422"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966344" y="2478107"/>
        <a:ext cx="19551" cy="3910"/>
      </dsp:txXfrm>
    </dsp:sp>
    <dsp:sp modelId="{42D42170-CFDA-3640-A855-0CCA3EFA91D0}">
      <dsp:nvSpPr>
        <dsp:cNvPr id="0" name=""/>
        <dsp:cNvSpPr/>
      </dsp:nvSpPr>
      <dsp:spPr>
        <a:xfrm>
          <a:off x="2097612" y="1970033"/>
          <a:ext cx="1700095" cy="102005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306" tIns="87444" rIns="83306" bIns="87444" numCol="1" spcCol="1270" anchor="ctr" anchorCtr="0">
          <a:noAutofit/>
        </a:bodyPr>
        <a:lstStyle/>
        <a:p>
          <a:pPr marL="0" lvl="0" indent="0" algn="ctr" defTabSz="666750">
            <a:lnSpc>
              <a:spcPct val="90000"/>
            </a:lnSpc>
            <a:spcBef>
              <a:spcPct val="0"/>
            </a:spcBef>
            <a:spcAft>
              <a:spcPct val="35000"/>
            </a:spcAft>
            <a:buNone/>
          </a:pPr>
          <a:r>
            <a:rPr lang="en-IN" sz="1500" b="1" kern="1200" dirty="0"/>
            <a:t>Project Schedule </a:t>
          </a:r>
          <a:endParaRPr lang="en-US" sz="1500" kern="1200" dirty="0"/>
        </a:p>
      </dsp:txBody>
      <dsp:txXfrm>
        <a:off x="2097612" y="1970033"/>
        <a:ext cx="1700095" cy="1020057"/>
      </dsp:txXfrm>
    </dsp:sp>
    <dsp:sp modelId="{BEEE99E8-A9AA-5F48-B9BD-C1DE8AC0C7E7}">
      <dsp:nvSpPr>
        <dsp:cNvPr id="0" name=""/>
        <dsp:cNvSpPr/>
      </dsp:nvSpPr>
      <dsp:spPr>
        <a:xfrm>
          <a:off x="5887026" y="2434342"/>
          <a:ext cx="360422" cy="91440"/>
        </a:xfrm>
        <a:custGeom>
          <a:avLst/>
          <a:gdLst/>
          <a:ahLst/>
          <a:cxnLst/>
          <a:rect l="0" t="0" r="0" b="0"/>
          <a:pathLst>
            <a:path>
              <a:moveTo>
                <a:pt x="0" y="45720"/>
              </a:moveTo>
              <a:lnTo>
                <a:pt x="360422"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057461" y="2478107"/>
        <a:ext cx="19551" cy="3910"/>
      </dsp:txXfrm>
    </dsp:sp>
    <dsp:sp modelId="{CEE3BCC9-17D5-344E-BB17-54A600542533}">
      <dsp:nvSpPr>
        <dsp:cNvPr id="0" name=""/>
        <dsp:cNvSpPr/>
      </dsp:nvSpPr>
      <dsp:spPr>
        <a:xfrm>
          <a:off x="4188730" y="1970033"/>
          <a:ext cx="1700095" cy="102005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306" tIns="87444" rIns="83306" bIns="87444" numCol="1" spcCol="1270" anchor="ctr" anchorCtr="0">
          <a:noAutofit/>
        </a:bodyPr>
        <a:lstStyle/>
        <a:p>
          <a:pPr marL="0" lvl="0" indent="0" algn="ctr" defTabSz="666750">
            <a:lnSpc>
              <a:spcPct val="90000"/>
            </a:lnSpc>
            <a:spcBef>
              <a:spcPct val="0"/>
            </a:spcBef>
            <a:spcAft>
              <a:spcPct val="35000"/>
            </a:spcAft>
            <a:buNone/>
          </a:pPr>
          <a:r>
            <a:rPr lang="en-IN" sz="1500" b="1" kern="1200" dirty="0"/>
            <a:t>Team Working Agreement</a:t>
          </a:r>
          <a:endParaRPr lang="en-US" sz="1500" kern="1200" dirty="0"/>
        </a:p>
      </dsp:txBody>
      <dsp:txXfrm>
        <a:off x="4188730" y="1970033"/>
        <a:ext cx="1700095" cy="1020057"/>
      </dsp:txXfrm>
    </dsp:sp>
    <dsp:sp modelId="{9F11965E-EE50-3F42-B29B-8D1D2D77DBF7}">
      <dsp:nvSpPr>
        <dsp:cNvPr id="0" name=""/>
        <dsp:cNvSpPr/>
      </dsp:nvSpPr>
      <dsp:spPr>
        <a:xfrm>
          <a:off x="7978144" y="2434342"/>
          <a:ext cx="360422" cy="91440"/>
        </a:xfrm>
        <a:custGeom>
          <a:avLst/>
          <a:gdLst/>
          <a:ahLst/>
          <a:cxnLst/>
          <a:rect l="0" t="0" r="0" b="0"/>
          <a:pathLst>
            <a:path>
              <a:moveTo>
                <a:pt x="0" y="45720"/>
              </a:moveTo>
              <a:lnTo>
                <a:pt x="360422"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148579" y="2478107"/>
        <a:ext cx="19551" cy="3910"/>
      </dsp:txXfrm>
    </dsp:sp>
    <dsp:sp modelId="{AA0D1A71-9767-2247-A297-A6588715FD28}">
      <dsp:nvSpPr>
        <dsp:cNvPr id="0" name=""/>
        <dsp:cNvSpPr/>
      </dsp:nvSpPr>
      <dsp:spPr>
        <a:xfrm>
          <a:off x="6279848" y="1970033"/>
          <a:ext cx="1700095" cy="102005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306" tIns="87444" rIns="83306" bIns="87444" numCol="1" spcCol="1270" anchor="ctr" anchorCtr="0">
          <a:noAutofit/>
        </a:bodyPr>
        <a:lstStyle/>
        <a:p>
          <a:pPr marL="0" lvl="0" indent="0" algn="ctr" defTabSz="666750">
            <a:lnSpc>
              <a:spcPct val="90000"/>
            </a:lnSpc>
            <a:spcBef>
              <a:spcPct val="0"/>
            </a:spcBef>
            <a:spcAft>
              <a:spcPct val="35000"/>
            </a:spcAft>
            <a:buNone/>
          </a:pPr>
          <a:r>
            <a:rPr lang="en-IN" sz="1500" b="1" kern="1200" dirty="0"/>
            <a:t>Retrospective</a:t>
          </a:r>
          <a:endParaRPr lang="en-US" sz="1500" kern="1200" dirty="0"/>
        </a:p>
      </dsp:txBody>
      <dsp:txXfrm>
        <a:off x="6279848" y="1970033"/>
        <a:ext cx="1700095" cy="1020057"/>
      </dsp:txXfrm>
    </dsp:sp>
    <dsp:sp modelId="{9035ADEA-9FCE-9345-9527-D2BFE1CA38C4}">
      <dsp:nvSpPr>
        <dsp:cNvPr id="0" name=""/>
        <dsp:cNvSpPr/>
      </dsp:nvSpPr>
      <dsp:spPr>
        <a:xfrm>
          <a:off x="8370966" y="1970033"/>
          <a:ext cx="1700095" cy="102005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306" tIns="87444" rIns="83306" bIns="87444" numCol="1" spcCol="1270" anchor="ctr" anchorCtr="0">
          <a:noAutofit/>
        </a:bodyPr>
        <a:lstStyle/>
        <a:p>
          <a:pPr marL="0" lvl="0" indent="0" algn="ctr" defTabSz="666750">
            <a:lnSpc>
              <a:spcPct val="90000"/>
            </a:lnSpc>
            <a:spcBef>
              <a:spcPct val="0"/>
            </a:spcBef>
            <a:spcAft>
              <a:spcPct val="35000"/>
            </a:spcAft>
            <a:buNone/>
          </a:pPr>
          <a:r>
            <a:rPr lang="en-IN" sz="1500" b="1" kern="1200"/>
            <a:t>Group Wikipage Link</a:t>
          </a:r>
          <a:endParaRPr lang="en-US" sz="1500" kern="1200"/>
        </a:p>
      </dsp:txBody>
      <dsp:txXfrm>
        <a:off x="8370966" y="1970033"/>
        <a:ext cx="1700095" cy="10200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CE71B7-9502-8343-8CC1-2241062E6399}">
      <dsp:nvSpPr>
        <dsp:cNvPr id="0" name=""/>
        <dsp:cNvSpPr/>
      </dsp:nvSpPr>
      <dsp:spPr>
        <a:xfrm rot="16200000">
          <a:off x="1457244" y="794849"/>
          <a:ext cx="354806" cy="1958362"/>
        </a:xfrm>
        <a:prstGeom prst="round2Same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23 Jan. – 12 Feb.</a:t>
          </a:r>
        </a:p>
      </dsp:txBody>
      <dsp:txXfrm rot="5400000">
        <a:off x="672786" y="1613947"/>
        <a:ext cx="1941042" cy="320166"/>
      </dsp:txXfrm>
    </dsp:sp>
    <dsp:sp modelId="{358FC7F9-DFC0-FB45-A2A4-392010F0CC25}">
      <dsp:nvSpPr>
        <dsp:cNvPr id="0" name=""/>
        <dsp:cNvSpPr/>
      </dsp:nvSpPr>
      <dsp:spPr>
        <a:xfrm>
          <a:off x="2679" y="0"/>
          <a:ext cx="3263936" cy="1241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dirty="0"/>
            <a:t>Sprint 0</a:t>
          </a:r>
        </a:p>
      </dsp:txBody>
      <dsp:txXfrm>
        <a:off x="2679" y="0"/>
        <a:ext cx="3263936" cy="1241821"/>
      </dsp:txXfrm>
    </dsp:sp>
    <dsp:sp modelId="{54A66940-4968-C547-AB03-8752CE9107BA}">
      <dsp:nvSpPr>
        <dsp:cNvPr id="0" name=""/>
        <dsp:cNvSpPr/>
      </dsp:nvSpPr>
      <dsp:spPr>
        <a:xfrm>
          <a:off x="1634647" y="1312782"/>
          <a:ext cx="0" cy="28384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3F83B83-9AD7-5648-9D1A-E54340630B90}">
      <dsp:nvSpPr>
        <dsp:cNvPr id="0" name=""/>
        <dsp:cNvSpPr/>
      </dsp:nvSpPr>
      <dsp:spPr>
        <a:xfrm>
          <a:off x="1599166" y="1241821"/>
          <a:ext cx="70961" cy="70961"/>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F8EBA2-C58D-EA41-83BD-5732B0384F41}">
      <dsp:nvSpPr>
        <dsp:cNvPr id="0" name=""/>
        <dsp:cNvSpPr/>
      </dsp:nvSpPr>
      <dsp:spPr>
        <a:xfrm>
          <a:off x="2613828" y="1596627"/>
          <a:ext cx="1958362" cy="35480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t>12 Feb. – 12 Mar.</a:t>
          </a:r>
        </a:p>
      </dsp:txBody>
      <dsp:txXfrm>
        <a:off x="2613828" y="1596627"/>
        <a:ext cx="1958362" cy="354806"/>
      </dsp:txXfrm>
    </dsp:sp>
    <dsp:sp modelId="{653E2192-009A-7147-A941-5CB6263E75CF}">
      <dsp:nvSpPr>
        <dsp:cNvPr id="0" name=""/>
        <dsp:cNvSpPr/>
      </dsp:nvSpPr>
      <dsp:spPr>
        <a:xfrm>
          <a:off x="1961041" y="2306240"/>
          <a:ext cx="3263936" cy="1241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a:t>Sprint 1</a:t>
          </a:r>
        </a:p>
      </dsp:txBody>
      <dsp:txXfrm>
        <a:off x="1961041" y="2306240"/>
        <a:ext cx="3263936" cy="1241821"/>
      </dsp:txXfrm>
    </dsp:sp>
    <dsp:sp modelId="{AF917979-466F-B348-AE07-9318CD8D92E8}">
      <dsp:nvSpPr>
        <dsp:cNvPr id="0" name=""/>
        <dsp:cNvSpPr/>
      </dsp:nvSpPr>
      <dsp:spPr>
        <a:xfrm>
          <a:off x="3593009" y="1951434"/>
          <a:ext cx="0" cy="28384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218A5CE0-C361-B448-B23E-7A18EC39A1BC}">
      <dsp:nvSpPr>
        <dsp:cNvPr id="0" name=""/>
        <dsp:cNvSpPr/>
      </dsp:nvSpPr>
      <dsp:spPr>
        <a:xfrm>
          <a:off x="3557528" y="2235279"/>
          <a:ext cx="70961" cy="70961"/>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95C24F1-3810-084C-AE0F-492FCFB6F1A5}">
      <dsp:nvSpPr>
        <dsp:cNvPr id="0" name=""/>
        <dsp:cNvSpPr/>
      </dsp:nvSpPr>
      <dsp:spPr>
        <a:xfrm>
          <a:off x="4572190" y="1596627"/>
          <a:ext cx="1958362" cy="35480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t>12 Mar. – 9 Apr.</a:t>
          </a:r>
        </a:p>
      </dsp:txBody>
      <dsp:txXfrm>
        <a:off x="4572190" y="1596627"/>
        <a:ext cx="1958362" cy="354806"/>
      </dsp:txXfrm>
    </dsp:sp>
    <dsp:sp modelId="{5F257125-6E04-CF47-943C-B72C7941C3AF}">
      <dsp:nvSpPr>
        <dsp:cNvPr id="0" name=""/>
        <dsp:cNvSpPr/>
      </dsp:nvSpPr>
      <dsp:spPr>
        <a:xfrm>
          <a:off x="3919403" y="0"/>
          <a:ext cx="3263936" cy="1241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83820" numCol="1" spcCol="1270" anchor="b" anchorCtr="1">
          <a:noAutofit/>
        </a:bodyPr>
        <a:lstStyle/>
        <a:p>
          <a:pPr marL="0" lvl="0" indent="0" algn="ctr" defTabSz="488950">
            <a:lnSpc>
              <a:spcPct val="90000"/>
            </a:lnSpc>
            <a:spcBef>
              <a:spcPct val="0"/>
            </a:spcBef>
            <a:spcAft>
              <a:spcPct val="35000"/>
            </a:spcAft>
            <a:buNone/>
          </a:pPr>
          <a:r>
            <a:rPr lang="en-US" sz="1100" kern="1200"/>
            <a:t>Sprint 2</a:t>
          </a:r>
        </a:p>
      </dsp:txBody>
      <dsp:txXfrm>
        <a:off x="3919403" y="0"/>
        <a:ext cx="3263936" cy="1241821"/>
      </dsp:txXfrm>
    </dsp:sp>
    <dsp:sp modelId="{FC6E91DE-3BD0-BB46-85D2-EF8D8E15F559}">
      <dsp:nvSpPr>
        <dsp:cNvPr id="0" name=""/>
        <dsp:cNvSpPr/>
      </dsp:nvSpPr>
      <dsp:spPr>
        <a:xfrm>
          <a:off x="5551371" y="1312782"/>
          <a:ext cx="0" cy="28384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2FD43B0-6926-2A4D-B149-289CFAFED3B8}">
      <dsp:nvSpPr>
        <dsp:cNvPr id="0" name=""/>
        <dsp:cNvSpPr/>
      </dsp:nvSpPr>
      <dsp:spPr>
        <a:xfrm>
          <a:off x="5515890" y="1241821"/>
          <a:ext cx="70961" cy="70961"/>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F6C6C4-095E-EE4D-8B38-2AE22516D75E}">
      <dsp:nvSpPr>
        <dsp:cNvPr id="0" name=""/>
        <dsp:cNvSpPr/>
      </dsp:nvSpPr>
      <dsp:spPr>
        <a:xfrm rot="5400000">
          <a:off x="7332330" y="794849"/>
          <a:ext cx="354806" cy="1958362"/>
        </a:xfrm>
        <a:prstGeom prst="round2Same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9 Apr–30 Apr.</a:t>
          </a:r>
        </a:p>
      </dsp:txBody>
      <dsp:txXfrm rot="-5400000">
        <a:off x="6530552" y="1613947"/>
        <a:ext cx="1941042" cy="320166"/>
      </dsp:txXfrm>
    </dsp:sp>
    <dsp:sp modelId="{8D5B7849-13E7-D44D-9D98-A11A915B8C5A}">
      <dsp:nvSpPr>
        <dsp:cNvPr id="0" name=""/>
        <dsp:cNvSpPr/>
      </dsp:nvSpPr>
      <dsp:spPr>
        <a:xfrm>
          <a:off x="5877765" y="2306240"/>
          <a:ext cx="3263936" cy="1241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83820" rIns="0" bIns="0" numCol="1" spcCol="1270" anchor="t" anchorCtr="1">
          <a:noAutofit/>
        </a:bodyPr>
        <a:lstStyle/>
        <a:p>
          <a:pPr marL="0" lvl="0" indent="0" algn="ctr" defTabSz="488950">
            <a:lnSpc>
              <a:spcPct val="90000"/>
            </a:lnSpc>
            <a:spcBef>
              <a:spcPct val="0"/>
            </a:spcBef>
            <a:spcAft>
              <a:spcPct val="35000"/>
            </a:spcAft>
            <a:buNone/>
          </a:pPr>
          <a:r>
            <a:rPr lang="en-US" sz="1100" kern="1200"/>
            <a:t>Sprint 3</a:t>
          </a:r>
        </a:p>
      </dsp:txBody>
      <dsp:txXfrm>
        <a:off x="5877765" y="2306240"/>
        <a:ext cx="3263936" cy="1241821"/>
      </dsp:txXfrm>
    </dsp:sp>
    <dsp:sp modelId="{EC30E464-51D4-5744-9DB0-480C07BB4C2E}">
      <dsp:nvSpPr>
        <dsp:cNvPr id="0" name=""/>
        <dsp:cNvSpPr/>
      </dsp:nvSpPr>
      <dsp:spPr>
        <a:xfrm>
          <a:off x="7509733" y="1951434"/>
          <a:ext cx="0" cy="28384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30CCB5A-07C8-9A46-89FE-06C839C1F873}">
      <dsp:nvSpPr>
        <dsp:cNvPr id="0" name=""/>
        <dsp:cNvSpPr/>
      </dsp:nvSpPr>
      <dsp:spPr>
        <a:xfrm>
          <a:off x="7474252" y="2235279"/>
          <a:ext cx="70961" cy="70961"/>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1AA85C-694B-41B2-8ED6-E49CBB189657}">
      <dsp:nvSpPr>
        <dsp:cNvPr id="0" name=""/>
        <dsp:cNvSpPr/>
      </dsp:nvSpPr>
      <dsp:spPr>
        <a:xfrm>
          <a:off x="228332" y="914661"/>
          <a:ext cx="914353" cy="914353"/>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938C4C3-6A73-4325-BD8A-C6036FAD4C44}">
      <dsp:nvSpPr>
        <dsp:cNvPr id="0" name=""/>
        <dsp:cNvSpPr/>
      </dsp:nvSpPr>
      <dsp:spPr>
        <a:xfrm>
          <a:off x="420346" y="1106675"/>
          <a:ext cx="530325" cy="5303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370A37B-3821-49DC-B913-7023DDD95312}">
      <dsp:nvSpPr>
        <dsp:cNvPr id="0" name=""/>
        <dsp:cNvSpPr/>
      </dsp:nvSpPr>
      <dsp:spPr>
        <a:xfrm>
          <a:off x="1338618" y="914661"/>
          <a:ext cx="2155261" cy="9143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IN" sz="1100" b="1" i="0" kern="1200" dirty="0"/>
            <a:t>Communication: </a:t>
          </a:r>
          <a:r>
            <a:rPr lang="en-IN" sz="1100" b="0" i="0" kern="1200" dirty="0"/>
            <a:t>Lets make sure to share updates and have discussions on platforms like Slack. Make sure to have check ins, such, as weekly stand up meetings or sprint reviews to keep everyone on the same page and working together smoothly. Cooperation; </a:t>
          </a:r>
          <a:endParaRPr lang="en-US" sz="1100" kern="1200" dirty="0"/>
        </a:p>
      </dsp:txBody>
      <dsp:txXfrm>
        <a:off x="1338618" y="914661"/>
        <a:ext cx="2155261" cy="914353"/>
      </dsp:txXfrm>
    </dsp:sp>
    <dsp:sp modelId="{68B4207B-690E-43B3-A314-66A303C81189}">
      <dsp:nvSpPr>
        <dsp:cNvPr id="0" name=""/>
        <dsp:cNvSpPr/>
      </dsp:nvSpPr>
      <dsp:spPr>
        <a:xfrm>
          <a:off x="3869418" y="914661"/>
          <a:ext cx="914353" cy="914353"/>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2FE8B71-ADB2-4967-A037-D152EAC881E4}">
      <dsp:nvSpPr>
        <dsp:cNvPr id="0" name=""/>
        <dsp:cNvSpPr/>
      </dsp:nvSpPr>
      <dsp:spPr>
        <a:xfrm>
          <a:off x="4061432" y="1106675"/>
          <a:ext cx="530325" cy="53032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31C2046-EDAF-4C97-999F-5D8CA0F3F60E}">
      <dsp:nvSpPr>
        <dsp:cNvPr id="0" name=""/>
        <dsp:cNvSpPr/>
      </dsp:nvSpPr>
      <dsp:spPr>
        <a:xfrm>
          <a:off x="4979704" y="914661"/>
          <a:ext cx="2155261" cy="9143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IN" sz="1100" b="1" kern="1200" dirty="0"/>
            <a:t>Collaboration: </a:t>
          </a:r>
          <a:r>
            <a:rPr lang="en-IN" sz="1100" b="0" i="0" kern="1200" dirty="0"/>
            <a:t>Let</a:t>
          </a:r>
          <a:r>
            <a:rPr lang="en-GB" sz="1100" b="0" i="0" kern="1200" dirty="0"/>
            <a:t>'</a:t>
          </a:r>
          <a:r>
            <a:rPr lang="en-IN" sz="1100" b="0" i="0" kern="1200" dirty="0"/>
            <a:t>s help one another by exchanging information and resources while offering feedback and support to each other. Remember to </a:t>
          </a:r>
          <a:r>
            <a:rPr lang="en-IN" sz="1100" b="0" i="0" kern="1200" dirty="0" err="1"/>
            <a:t>honor</a:t>
          </a:r>
          <a:r>
            <a:rPr lang="en-IN" sz="1100" b="0" i="0" kern="1200" dirty="0"/>
            <a:t> the deadlines and give the team a heads up </a:t>
          </a:r>
          <a:r>
            <a:rPr lang="en-GB" sz="1100" b="0" i="0" kern="1200" dirty="0"/>
            <a:t>as </a:t>
          </a:r>
          <a:r>
            <a:rPr lang="en-IN" sz="1100" b="0" i="0" kern="1200" dirty="0"/>
            <a:t>soon as any delays or obstacles pop up. </a:t>
          </a:r>
          <a:endParaRPr lang="en-US" sz="1100" kern="1200" dirty="0"/>
        </a:p>
      </dsp:txBody>
      <dsp:txXfrm>
        <a:off x="4979704" y="914661"/>
        <a:ext cx="2155261" cy="914353"/>
      </dsp:txXfrm>
    </dsp:sp>
    <dsp:sp modelId="{7DE493D8-8CED-4F05-ADC4-7885CCBA6CB4}">
      <dsp:nvSpPr>
        <dsp:cNvPr id="0" name=""/>
        <dsp:cNvSpPr/>
      </dsp:nvSpPr>
      <dsp:spPr>
        <a:xfrm>
          <a:off x="7510504" y="914661"/>
          <a:ext cx="914353" cy="914353"/>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2CBE03-9A18-4689-9CA8-CE49AFA30F76}">
      <dsp:nvSpPr>
        <dsp:cNvPr id="0" name=""/>
        <dsp:cNvSpPr/>
      </dsp:nvSpPr>
      <dsp:spPr>
        <a:xfrm>
          <a:off x="7702518" y="1106675"/>
          <a:ext cx="530325" cy="53032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334E9BF-E934-4949-93FC-A8C13F1997CD}">
      <dsp:nvSpPr>
        <dsp:cNvPr id="0" name=""/>
        <dsp:cNvSpPr/>
      </dsp:nvSpPr>
      <dsp:spPr>
        <a:xfrm>
          <a:off x="8620790" y="914661"/>
          <a:ext cx="2155261" cy="9143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IN" sz="1100" b="1" kern="1200" dirty="0"/>
            <a:t>Roles and Responsibilities: </a:t>
          </a:r>
          <a:r>
            <a:rPr lang="en-IN" sz="1100" b="0" i="0" kern="1200" dirty="0"/>
            <a:t>Each team member has the task of finishing assignments based on their designated roles</a:t>
          </a:r>
          <a:r>
            <a:rPr lang="en-GB" sz="1100" b="0" i="0" kern="1200" dirty="0"/>
            <a:t> in frontend development, backend development,</a:t>
          </a:r>
          <a:r>
            <a:rPr lang="en-IN" sz="1100" b="0" i="0" kern="1200" dirty="0"/>
            <a:t> and machine learning. Coordinate with teams to seamlessly incorporate various functionalities. </a:t>
          </a:r>
          <a:endParaRPr lang="en-US" sz="1100" kern="1200" dirty="0"/>
        </a:p>
      </dsp:txBody>
      <dsp:txXfrm>
        <a:off x="8620790" y="914661"/>
        <a:ext cx="2155261" cy="914353"/>
      </dsp:txXfrm>
    </dsp:sp>
    <dsp:sp modelId="{B24CF562-8F85-4175-A3C3-AB9C57249F45}">
      <dsp:nvSpPr>
        <dsp:cNvPr id="0" name=""/>
        <dsp:cNvSpPr/>
      </dsp:nvSpPr>
      <dsp:spPr>
        <a:xfrm>
          <a:off x="228332" y="2578249"/>
          <a:ext cx="914353" cy="914353"/>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6CBDB9F-2D69-47FF-B1ED-F3C19521B9DE}">
      <dsp:nvSpPr>
        <dsp:cNvPr id="0" name=""/>
        <dsp:cNvSpPr/>
      </dsp:nvSpPr>
      <dsp:spPr>
        <a:xfrm>
          <a:off x="420346" y="2770263"/>
          <a:ext cx="530325" cy="53032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EF0FC68-01FD-4E9A-AFF1-00C721BB9E67}">
      <dsp:nvSpPr>
        <dsp:cNvPr id="0" name=""/>
        <dsp:cNvSpPr/>
      </dsp:nvSpPr>
      <dsp:spPr>
        <a:xfrm>
          <a:off x="1338618" y="2578249"/>
          <a:ext cx="2155261" cy="9143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IN" sz="1100" b="1" kern="1200"/>
            <a:t>Decision-Making:</a:t>
          </a:r>
          <a:r>
            <a:rPr lang="en-IN" sz="1100" kern="1200"/>
            <a:t> </a:t>
          </a:r>
          <a:r>
            <a:rPr lang="en-IN" sz="1100" b="0" i="0" kern="1200"/>
            <a:t>Decisions will be collaboratively reached in team gatherings. In situations where there are differences in opinions or views arise among us team members, we go for majority votes.</a:t>
          </a:r>
          <a:endParaRPr lang="en-US" sz="1100" kern="1200"/>
        </a:p>
      </dsp:txBody>
      <dsp:txXfrm>
        <a:off x="1338618" y="2578249"/>
        <a:ext cx="2155261" cy="914353"/>
      </dsp:txXfrm>
    </dsp:sp>
    <dsp:sp modelId="{45622750-7B9E-4250-94BC-3284FB9BEC3E}">
      <dsp:nvSpPr>
        <dsp:cNvPr id="0" name=""/>
        <dsp:cNvSpPr/>
      </dsp:nvSpPr>
      <dsp:spPr>
        <a:xfrm>
          <a:off x="3869418" y="2578249"/>
          <a:ext cx="914353" cy="914353"/>
        </a:xfrm>
        <a:prstGeom prst="ellipse">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E18EF2B-ED1D-43C2-8F4C-B542826FB706}">
      <dsp:nvSpPr>
        <dsp:cNvPr id="0" name=""/>
        <dsp:cNvSpPr/>
      </dsp:nvSpPr>
      <dsp:spPr>
        <a:xfrm>
          <a:off x="4061432" y="2770263"/>
          <a:ext cx="530325" cy="530325"/>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01BDB2B-0719-4562-85B4-31D7571C815A}">
      <dsp:nvSpPr>
        <dsp:cNvPr id="0" name=""/>
        <dsp:cNvSpPr/>
      </dsp:nvSpPr>
      <dsp:spPr>
        <a:xfrm>
          <a:off x="4979704" y="2578249"/>
          <a:ext cx="2155261" cy="9143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IN" sz="1100" b="1" kern="1200"/>
            <a:t>Deliverables:</a:t>
          </a:r>
          <a:r>
            <a:rPr lang="en-IN" sz="1100" kern="1200"/>
            <a:t> </a:t>
          </a:r>
          <a:r>
            <a:rPr lang="en-IN" sz="1100" b="0" i="0" kern="1200"/>
            <a:t>Each sprint should lead to producing the outcomes like presentations updates, to technical papers and wikis. Make sure to review and test all your work before submitting it for consideration. </a:t>
          </a:r>
          <a:endParaRPr lang="en-US" sz="1100" kern="1200"/>
        </a:p>
      </dsp:txBody>
      <dsp:txXfrm>
        <a:off x="4979704" y="2578249"/>
        <a:ext cx="2155261" cy="914353"/>
      </dsp:txXfrm>
    </dsp:sp>
    <dsp:sp modelId="{EA4B0E74-1AE4-4CB4-B6E0-49A5B2DFAF91}">
      <dsp:nvSpPr>
        <dsp:cNvPr id="0" name=""/>
        <dsp:cNvSpPr/>
      </dsp:nvSpPr>
      <dsp:spPr>
        <a:xfrm>
          <a:off x="7510504" y="2578249"/>
          <a:ext cx="914353" cy="914353"/>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5C2B513-2E43-458A-94EA-A687B2925AE7}">
      <dsp:nvSpPr>
        <dsp:cNvPr id="0" name=""/>
        <dsp:cNvSpPr/>
      </dsp:nvSpPr>
      <dsp:spPr>
        <a:xfrm>
          <a:off x="7702518" y="2770263"/>
          <a:ext cx="530325" cy="530325"/>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1CF15EF-8A11-4E25-996B-7C927667DE64}">
      <dsp:nvSpPr>
        <dsp:cNvPr id="0" name=""/>
        <dsp:cNvSpPr/>
      </dsp:nvSpPr>
      <dsp:spPr>
        <a:xfrm>
          <a:off x="8620790" y="2578249"/>
          <a:ext cx="2155261" cy="9143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IN" sz="1100" b="1" kern="1200"/>
            <a:t>Retrospectives:</a:t>
          </a:r>
          <a:r>
            <a:rPr lang="en-IN" sz="1100" kern="1200"/>
            <a:t> </a:t>
          </a:r>
          <a:r>
            <a:rPr lang="en-IN" sz="1100" b="0" i="0" kern="1200"/>
            <a:t>After each sprint is completed it's important to have a session to review the successes and areas for improvement as well as to outline specific steps, for the upcoming sprint. </a:t>
          </a:r>
          <a:br>
            <a:rPr lang="en-IN" sz="1100" kern="1200"/>
          </a:br>
          <a:endParaRPr lang="en-US" sz="1100" kern="1200"/>
        </a:p>
      </dsp:txBody>
      <dsp:txXfrm>
        <a:off x="8620790" y="2578249"/>
        <a:ext cx="2155261" cy="914353"/>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4.jpeg>
</file>

<file path=ppt/media/image5.JP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EA6086-CC51-9B42-990F-974DEF1EAE80}" type="datetimeFigureOut">
              <a:rPr lang="en-US" smtClean="0"/>
              <a:t>2/12/25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DD4C32-4862-6E4D-8E7D-506B9C7B61C0}" type="slidenum">
              <a:rPr lang="en-US" smtClean="0"/>
              <a:t>‹#›</a:t>
            </a:fld>
            <a:endParaRPr lang="en-US"/>
          </a:p>
        </p:txBody>
      </p:sp>
    </p:spTree>
    <p:extLst>
      <p:ext uri="{BB962C8B-B14F-4D97-AF65-F5344CB8AC3E}">
        <p14:creationId xmlns:p14="http://schemas.microsoft.com/office/powerpoint/2010/main" val="3406631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DD4C32-4862-6E4D-8E7D-506B9C7B61C0}" type="slidenum">
              <a:rPr lang="en-US" smtClean="0"/>
              <a:t>1</a:t>
            </a:fld>
            <a:endParaRPr lang="en-US"/>
          </a:p>
        </p:txBody>
      </p:sp>
    </p:spTree>
    <p:extLst>
      <p:ext uri="{BB962C8B-B14F-4D97-AF65-F5344CB8AC3E}">
        <p14:creationId xmlns:p14="http://schemas.microsoft.com/office/powerpoint/2010/main" val="359662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2/12/25</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013617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2/12/25</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063403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2/12/25</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8658427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2/12/25</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4041331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2/12/25</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556372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2/12/25</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229115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2/12/25</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2595536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2/12/25</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833991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2/12/25</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2986139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2/12/25</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6807776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2/12/25</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365381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2/12/25</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2774862777"/>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24" r:id="rId6"/>
    <p:sldLayoutId id="2147483719" r:id="rId7"/>
    <p:sldLayoutId id="2147483720" r:id="rId8"/>
    <p:sldLayoutId id="2147483721" r:id="rId9"/>
    <p:sldLayoutId id="2147483723" r:id="rId10"/>
    <p:sldLayoutId id="2147483722"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6921710E-EA86-7583-48C1-719278B76F58}"/>
              </a:ext>
            </a:extLst>
          </p:cNvPr>
          <p:cNvSpPr>
            <a:spLocks noGrp="1"/>
          </p:cNvSpPr>
          <p:nvPr>
            <p:ph type="ctrTitle"/>
          </p:nvPr>
        </p:nvSpPr>
        <p:spPr>
          <a:xfrm>
            <a:off x="530352" y="885557"/>
            <a:ext cx="4114800" cy="2215152"/>
          </a:xfrm>
        </p:spPr>
        <p:txBody>
          <a:bodyPr>
            <a:normAutofit/>
          </a:bodyPr>
          <a:lstStyle/>
          <a:p>
            <a:r>
              <a:rPr lang="en-IN" dirty="0" err="1"/>
              <a:t>CalorieMate</a:t>
            </a:r>
            <a:endParaRPr lang="en-US" dirty="0"/>
          </a:p>
        </p:txBody>
      </p:sp>
      <p:sp>
        <p:nvSpPr>
          <p:cNvPr id="3" name="Subtitle 2">
            <a:extLst>
              <a:ext uri="{FF2B5EF4-FFF2-40B4-BE49-F238E27FC236}">
                <a16:creationId xmlns:a16="http://schemas.microsoft.com/office/drawing/2014/main" id="{0F2E4AC7-6DD3-518E-956F-64DD0D0C6762}"/>
              </a:ext>
            </a:extLst>
          </p:cNvPr>
          <p:cNvSpPr>
            <a:spLocks noGrp="1"/>
          </p:cNvSpPr>
          <p:nvPr>
            <p:ph type="subTitle" idx="1"/>
          </p:nvPr>
        </p:nvSpPr>
        <p:spPr>
          <a:xfrm>
            <a:off x="530352" y="3509963"/>
            <a:ext cx="4114800" cy="2215152"/>
          </a:xfrm>
        </p:spPr>
        <p:txBody>
          <a:bodyPr>
            <a:normAutofit/>
          </a:bodyPr>
          <a:lstStyle/>
          <a:p>
            <a:r>
              <a:rPr lang="en-US" dirty="0"/>
              <a:t>By </a:t>
            </a:r>
            <a:r>
              <a:rPr lang="en-IN" b="0" i="0" dirty="0">
                <a:solidFill>
                  <a:srgbClr val="202122"/>
                </a:solidFill>
                <a:effectLst/>
                <a:latin typeface="Lato" panose="020F0502020204030203" pitchFamily="34" charset="0"/>
              </a:rPr>
              <a:t>Team 3 - The Innovators</a:t>
            </a:r>
            <a:endParaRPr lang="en-US" dirty="0"/>
          </a:p>
        </p:txBody>
      </p:sp>
      <p:sp>
        <p:nvSpPr>
          <p:cNvPr id="11" name="Freeform: Shape 10">
            <a:extLst>
              <a:ext uri="{FF2B5EF4-FFF2-40B4-BE49-F238E27FC236}">
                <a16:creationId xmlns:a16="http://schemas.microsoft.com/office/drawing/2014/main" id="{752C2BA4-3BBE-4D22-A0D9-8D2A7B8F1C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18708"/>
            <a:ext cx="4187283" cy="93929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 name="Picture 3" descr="Eyes on a candy">
            <a:extLst>
              <a:ext uri="{FF2B5EF4-FFF2-40B4-BE49-F238E27FC236}">
                <a16:creationId xmlns:a16="http://schemas.microsoft.com/office/drawing/2014/main" id="{2BA1AA92-36F4-EBD0-A676-76904AC686B8}"/>
              </a:ext>
            </a:extLst>
          </p:cNvPr>
          <p:cNvPicPr>
            <a:picLocks noChangeAspect="1"/>
          </p:cNvPicPr>
          <p:nvPr/>
        </p:nvPicPr>
        <p:blipFill>
          <a:blip r:embed="rId3"/>
          <a:srcRect l="20178" r="13050" b="2"/>
          <a:stretch/>
        </p:blipFill>
        <p:spPr>
          <a:xfrm>
            <a:off x="5334000" y="10"/>
            <a:ext cx="6858000" cy="6855654"/>
          </a:xfrm>
          <a:prstGeom prst="rect">
            <a:avLst/>
          </a:prstGeom>
        </p:spPr>
      </p:pic>
      <p:sp>
        <p:nvSpPr>
          <p:cNvPr id="13" name="Freeform: Shape 12">
            <a:extLst>
              <a:ext uri="{FF2B5EF4-FFF2-40B4-BE49-F238E27FC236}">
                <a16:creationId xmlns:a16="http://schemas.microsoft.com/office/drawing/2014/main" id="{82AA7049-B18D-49D6-AD7D-DBB9E19FB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713190" y="-534982"/>
            <a:ext cx="943826" cy="2013794"/>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 name="Group 14">
            <a:extLst>
              <a:ext uri="{FF2B5EF4-FFF2-40B4-BE49-F238E27FC236}">
                <a16:creationId xmlns:a16="http://schemas.microsoft.com/office/drawing/2014/main" id="{3850DB66-16D1-4953-A6E3-FCA3DC5F27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635690" y="328232"/>
            <a:ext cx="886142" cy="693398"/>
            <a:chOff x="10948005" y="3379098"/>
            <a:chExt cx="868640" cy="679702"/>
          </a:xfrm>
          <a:solidFill>
            <a:schemeClr val="accent6"/>
          </a:solidFill>
        </p:grpSpPr>
        <p:sp>
          <p:nvSpPr>
            <p:cNvPr id="16" name="Freeform: Shape 15">
              <a:extLst>
                <a:ext uri="{FF2B5EF4-FFF2-40B4-BE49-F238E27FC236}">
                  <a16:creationId xmlns:a16="http://schemas.microsoft.com/office/drawing/2014/main" id="{D698AB2F-1D17-4249-81CB-9A41D46B8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7" name="Freeform: Shape 16">
              <a:extLst>
                <a:ext uri="{FF2B5EF4-FFF2-40B4-BE49-F238E27FC236}">
                  <a16:creationId xmlns:a16="http://schemas.microsoft.com/office/drawing/2014/main" id="{F5301961-8687-4ADB-8043-4065F4707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8" name="Graphic 15">
              <a:extLst>
                <a:ext uri="{FF2B5EF4-FFF2-40B4-BE49-F238E27FC236}">
                  <a16:creationId xmlns:a16="http://schemas.microsoft.com/office/drawing/2014/main" id="{9DC20816-893A-4201-AA91-22F71E46F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9" name="Graphic 15">
              <a:extLst>
                <a:ext uri="{FF2B5EF4-FFF2-40B4-BE49-F238E27FC236}">
                  <a16:creationId xmlns:a16="http://schemas.microsoft.com/office/drawing/2014/main" id="{866D1F4E-BA21-44F3-A97A-E979C5FE78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B35EADCB-1DB5-4B69-892B-14567F5280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 name="Graphic 78">
            <a:extLst>
              <a:ext uri="{FF2B5EF4-FFF2-40B4-BE49-F238E27FC236}">
                <a16:creationId xmlns:a16="http://schemas.microsoft.com/office/drawing/2014/main" id="{06B4C967-D337-479B-87CA-7587B7FC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352"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6EF1A9DB-7052-4254-8534-9AAED6F6B6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55D44775-F9E3-4142-8CDB-277AEF2F38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93BB9C83-6DC3-450C-BFAD-0CB5EAD29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4E01AF91-A65B-4AE1-96C9-4168BD8F9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0AD45C08-DFB9-441F-A901-BCB9B0305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E05BEC0E-4EE4-42C4-BF0B-15F9AC518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430920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105" name="Rectangle 4104">
            <a:extLst>
              <a:ext uri="{FF2B5EF4-FFF2-40B4-BE49-F238E27FC236}">
                <a16:creationId xmlns:a16="http://schemas.microsoft.com/office/drawing/2014/main" id="{F420BC5C-C418-4843-B04B-6918968D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231DC3-A487-C631-93DB-12DC5D8C4A24}"/>
              </a:ext>
            </a:extLst>
          </p:cNvPr>
          <p:cNvSpPr>
            <a:spLocks noGrp="1"/>
          </p:cNvSpPr>
          <p:nvPr>
            <p:ph type="title"/>
          </p:nvPr>
        </p:nvSpPr>
        <p:spPr>
          <a:xfrm>
            <a:off x="517871" y="976160"/>
            <a:ext cx="4767930" cy="1848734"/>
          </a:xfrm>
        </p:spPr>
        <p:txBody>
          <a:bodyPr>
            <a:normAutofit/>
          </a:bodyPr>
          <a:lstStyle/>
          <a:p>
            <a:r>
              <a:rPr lang="en-IN" b="1" dirty="0"/>
              <a:t>Technologies</a:t>
            </a:r>
            <a:endParaRPr lang="en-US" dirty="0"/>
          </a:p>
        </p:txBody>
      </p:sp>
      <p:sp>
        <p:nvSpPr>
          <p:cNvPr id="4107" name="Freeform: Shape 4106">
            <a:extLst>
              <a:ext uri="{FF2B5EF4-FFF2-40B4-BE49-F238E27FC236}">
                <a16:creationId xmlns:a16="http://schemas.microsoft.com/office/drawing/2014/main" id="{13E5F285-BD95-4989-B20B-778990159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21648"/>
            <a:ext cx="1839951" cy="1423657"/>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3">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109" name="Graphic 78">
            <a:extLst>
              <a:ext uri="{FF2B5EF4-FFF2-40B4-BE49-F238E27FC236}">
                <a16:creationId xmlns:a16="http://schemas.microsoft.com/office/drawing/2014/main" id="{6C02F4BE-6538-4CAD-B506-5FEB41D378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4415" y="3039261"/>
            <a:ext cx="1020166" cy="45718"/>
            <a:chOff x="4886325" y="3371754"/>
            <a:chExt cx="2418492" cy="113728"/>
          </a:xfrm>
          <a:solidFill>
            <a:schemeClr val="accent1"/>
          </a:solidFill>
        </p:grpSpPr>
        <p:sp>
          <p:nvSpPr>
            <p:cNvPr id="4110" name="Graphic 78">
              <a:extLst>
                <a:ext uri="{FF2B5EF4-FFF2-40B4-BE49-F238E27FC236}">
                  <a16:creationId xmlns:a16="http://schemas.microsoft.com/office/drawing/2014/main" id="{3937246C-D7B5-4CC9-B979-0999DFD5BF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4111" name="Graphic 78">
              <a:extLst>
                <a:ext uri="{FF2B5EF4-FFF2-40B4-BE49-F238E27FC236}">
                  <a16:creationId xmlns:a16="http://schemas.microsoft.com/office/drawing/2014/main" id="{559392DF-C926-44F7-920D-C232D60C05F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4112" name="Graphic 78">
                <a:extLst>
                  <a:ext uri="{FF2B5EF4-FFF2-40B4-BE49-F238E27FC236}">
                    <a16:creationId xmlns:a16="http://schemas.microsoft.com/office/drawing/2014/main" id="{437FE2E3-579D-4AA7-8775-C78D1D5631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113" name="Graphic 78">
                <a:extLst>
                  <a:ext uri="{FF2B5EF4-FFF2-40B4-BE49-F238E27FC236}">
                    <a16:creationId xmlns:a16="http://schemas.microsoft.com/office/drawing/2014/main" id="{A6A05323-CAFA-4D34-83D6-3B23B02085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114" name="Graphic 78">
                <a:extLst>
                  <a:ext uri="{FF2B5EF4-FFF2-40B4-BE49-F238E27FC236}">
                    <a16:creationId xmlns:a16="http://schemas.microsoft.com/office/drawing/2014/main" id="{D49C45E0-CA07-4FD4-9097-BF313F498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115" name="Graphic 78">
                <a:extLst>
                  <a:ext uri="{FF2B5EF4-FFF2-40B4-BE49-F238E27FC236}">
                    <a16:creationId xmlns:a16="http://schemas.microsoft.com/office/drawing/2014/main" id="{1EC741B7-EEE8-43D3-9F8E-C2B4DD196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1ABBB779-6EF4-0C5A-EFAA-B9EC251F3981}"/>
              </a:ext>
            </a:extLst>
          </p:cNvPr>
          <p:cNvSpPr>
            <a:spLocks noGrp="1"/>
          </p:cNvSpPr>
          <p:nvPr>
            <p:ph idx="1"/>
          </p:nvPr>
        </p:nvSpPr>
        <p:spPr>
          <a:xfrm>
            <a:off x="517871" y="3299404"/>
            <a:ext cx="4767930" cy="2745750"/>
          </a:xfrm>
        </p:spPr>
        <p:txBody>
          <a:bodyPr>
            <a:normAutofit/>
          </a:bodyPr>
          <a:lstStyle/>
          <a:p>
            <a:r>
              <a:rPr lang="en-IN" b="1" dirty="0"/>
              <a:t>Frontend:</a:t>
            </a:r>
            <a:r>
              <a:rPr lang="en-IN" dirty="0"/>
              <a:t> Expo (React Native)</a:t>
            </a:r>
          </a:p>
        </p:txBody>
      </p:sp>
      <p:pic>
        <p:nvPicPr>
          <p:cNvPr id="4100" name="Picture 4" descr="Expo brand resources: accessing high-guality vector logo SVG, brand colors,  and more.">
            <a:extLst>
              <a:ext uri="{FF2B5EF4-FFF2-40B4-BE49-F238E27FC236}">
                <a16:creationId xmlns:a16="http://schemas.microsoft.com/office/drawing/2014/main" id="{24B74CDE-1FEB-672A-A52F-4B6E942F4B4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80742" y="1372976"/>
            <a:ext cx="5654663" cy="4039045"/>
          </a:xfrm>
          <a:prstGeom prst="rect">
            <a:avLst/>
          </a:prstGeom>
          <a:noFill/>
          <a:extLst>
            <a:ext uri="{909E8E84-426E-40DD-AFC4-6F175D3DCCD1}">
              <a14:hiddenFill xmlns:a14="http://schemas.microsoft.com/office/drawing/2010/main">
                <a:solidFill>
                  <a:srgbClr val="FFFFFF"/>
                </a:solidFill>
              </a14:hiddenFill>
            </a:ext>
          </a:extLst>
        </p:spPr>
      </p:pic>
      <p:sp>
        <p:nvSpPr>
          <p:cNvPr id="4117" name="Freeform: Shape 4116">
            <a:extLst>
              <a:ext uri="{FF2B5EF4-FFF2-40B4-BE49-F238E27FC236}">
                <a16:creationId xmlns:a16="http://schemas.microsoft.com/office/drawing/2014/main" id="{6B6061A8-D267-4967-AF47-C3CC45138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899042" y="5602884"/>
            <a:ext cx="4292956" cy="1255116"/>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119" name="Group 4118">
            <a:extLst>
              <a:ext uri="{FF2B5EF4-FFF2-40B4-BE49-F238E27FC236}">
                <a16:creationId xmlns:a16="http://schemas.microsoft.com/office/drawing/2014/main" id="{12DB770A-658D-4212-9BF2-236070D5D7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891063" y="5736410"/>
            <a:ext cx="886141" cy="802496"/>
            <a:chOff x="10948005" y="3272152"/>
            <a:chExt cx="868640" cy="786648"/>
          </a:xfrm>
          <a:solidFill>
            <a:schemeClr val="accent6"/>
          </a:solidFill>
        </p:grpSpPr>
        <p:sp>
          <p:nvSpPr>
            <p:cNvPr id="4120" name="Freeform: Shape 4119">
              <a:extLst>
                <a:ext uri="{FF2B5EF4-FFF2-40B4-BE49-F238E27FC236}">
                  <a16:creationId xmlns:a16="http://schemas.microsoft.com/office/drawing/2014/main" id="{A9B99195-76A3-4B90-8F45-BAEF05699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121" name="Freeform: Shape 4120">
              <a:extLst>
                <a:ext uri="{FF2B5EF4-FFF2-40B4-BE49-F238E27FC236}">
                  <a16:creationId xmlns:a16="http://schemas.microsoft.com/office/drawing/2014/main" id="{F1029419-581A-4B40-B3E3-BD5931F99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122" name="Freeform: Shape 4121">
              <a:extLst>
                <a:ext uri="{FF2B5EF4-FFF2-40B4-BE49-F238E27FC236}">
                  <a16:creationId xmlns:a16="http://schemas.microsoft.com/office/drawing/2014/main" id="{38F181C6-C3A7-463D-B837-E6FB1B0801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123" name="Graphic 12">
              <a:extLst>
                <a:ext uri="{FF2B5EF4-FFF2-40B4-BE49-F238E27FC236}">
                  <a16:creationId xmlns:a16="http://schemas.microsoft.com/office/drawing/2014/main" id="{FB6F6AFA-67F5-4D3A-839B-6B3980B6FC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124" name="Graphic 15">
              <a:extLst>
                <a:ext uri="{FF2B5EF4-FFF2-40B4-BE49-F238E27FC236}">
                  <a16:creationId xmlns:a16="http://schemas.microsoft.com/office/drawing/2014/main" id="{E9F49015-3756-46EC-AF1A-2F33219CB1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125" name="Graphic 15">
              <a:extLst>
                <a:ext uri="{FF2B5EF4-FFF2-40B4-BE49-F238E27FC236}">
                  <a16:creationId xmlns:a16="http://schemas.microsoft.com/office/drawing/2014/main" id="{44C1E606-364B-4793-83A8-61AC96EDBE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4D62BB33-881E-4E43-A746-75C1E7C322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extBox 5">
            <a:extLst>
              <a:ext uri="{FF2B5EF4-FFF2-40B4-BE49-F238E27FC236}">
                <a16:creationId xmlns:a16="http://schemas.microsoft.com/office/drawing/2014/main" id="{A0D4A271-6B5A-4487-5BFF-D0EF0851833E}"/>
              </a:ext>
            </a:extLst>
          </p:cNvPr>
          <p:cNvSpPr txBox="1"/>
          <p:nvPr/>
        </p:nvSpPr>
        <p:spPr>
          <a:xfrm>
            <a:off x="517871" y="3951759"/>
            <a:ext cx="4909324" cy="1200329"/>
          </a:xfrm>
          <a:prstGeom prst="rect">
            <a:avLst/>
          </a:prstGeom>
          <a:noFill/>
        </p:spPr>
        <p:txBody>
          <a:bodyPr wrap="square">
            <a:spAutoFit/>
          </a:bodyPr>
          <a:lstStyle/>
          <a:p>
            <a:r>
              <a:rPr lang="en-IN" dirty="0"/>
              <a:t>Used to build the mobile app for both Android and iOS platforms, ensuring a smooth and consistent user experience across devices.</a:t>
            </a:r>
            <a:endParaRPr lang="en-US" dirty="0"/>
          </a:p>
        </p:txBody>
      </p:sp>
    </p:spTree>
    <p:extLst>
      <p:ext uri="{BB962C8B-B14F-4D97-AF65-F5344CB8AC3E}">
        <p14:creationId xmlns:p14="http://schemas.microsoft.com/office/powerpoint/2010/main" val="19385446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A5A7FC38-9023-7EC6-8EE0-94E358B42003}"/>
            </a:ext>
          </a:extLst>
        </p:cNvPr>
        <p:cNvGrpSpPr/>
        <p:nvPr/>
      </p:nvGrpSpPr>
      <p:grpSpPr>
        <a:xfrm>
          <a:off x="0" y="0"/>
          <a:ext cx="0" cy="0"/>
          <a:chOff x="0" y="0"/>
          <a:chExt cx="0" cy="0"/>
        </a:xfrm>
      </p:grpSpPr>
      <p:sp useBgFill="1">
        <p:nvSpPr>
          <p:cNvPr id="4111" name="Rectangle 4110">
            <a:extLst>
              <a:ext uri="{FF2B5EF4-FFF2-40B4-BE49-F238E27FC236}">
                <a16:creationId xmlns:a16="http://schemas.microsoft.com/office/drawing/2014/main" id="{F420BC5C-C418-4843-B04B-6918968D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918DAF-AD40-DACE-E925-228A5E9ED375}"/>
              </a:ext>
            </a:extLst>
          </p:cNvPr>
          <p:cNvSpPr>
            <a:spLocks noGrp="1"/>
          </p:cNvSpPr>
          <p:nvPr>
            <p:ph type="title"/>
          </p:nvPr>
        </p:nvSpPr>
        <p:spPr>
          <a:xfrm>
            <a:off x="517870" y="976160"/>
            <a:ext cx="6221257" cy="1848734"/>
          </a:xfrm>
        </p:spPr>
        <p:txBody>
          <a:bodyPr>
            <a:normAutofit/>
          </a:bodyPr>
          <a:lstStyle/>
          <a:p>
            <a:r>
              <a:rPr lang="en-IN" b="1" dirty="0"/>
              <a:t>Technologies</a:t>
            </a:r>
            <a:endParaRPr lang="en-US" dirty="0"/>
          </a:p>
        </p:txBody>
      </p:sp>
      <p:sp>
        <p:nvSpPr>
          <p:cNvPr id="4113" name="Freeform: Shape 4112">
            <a:extLst>
              <a:ext uri="{FF2B5EF4-FFF2-40B4-BE49-F238E27FC236}">
                <a16:creationId xmlns:a16="http://schemas.microsoft.com/office/drawing/2014/main" id="{13E5F285-BD95-4989-B20B-778990159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21648"/>
            <a:ext cx="1839951" cy="1423657"/>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102" name="Picture 6">
            <a:extLst>
              <a:ext uri="{FF2B5EF4-FFF2-40B4-BE49-F238E27FC236}">
                <a16:creationId xmlns:a16="http://schemas.microsoft.com/office/drawing/2014/main" id="{18DBA393-9CE8-0403-532E-52403C449F7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895996" y="1059389"/>
            <a:ext cx="3721473" cy="688472"/>
          </a:xfrm>
          <a:prstGeom prst="rect">
            <a:avLst/>
          </a:prstGeom>
          <a:noFill/>
          <a:extLst>
            <a:ext uri="{909E8E84-426E-40DD-AFC4-6F175D3DCCD1}">
              <a14:hiddenFill xmlns:a14="http://schemas.microsoft.com/office/drawing/2010/main">
                <a:solidFill>
                  <a:srgbClr val="FFFFFF"/>
                </a:solidFill>
              </a14:hiddenFill>
            </a:ext>
          </a:extLst>
        </p:spPr>
      </p:pic>
      <p:grpSp>
        <p:nvGrpSpPr>
          <p:cNvPr id="4115" name="Graphic 78">
            <a:extLst>
              <a:ext uri="{FF2B5EF4-FFF2-40B4-BE49-F238E27FC236}">
                <a16:creationId xmlns:a16="http://schemas.microsoft.com/office/drawing/2014/main" id="{6C02F4BE-6538-4CAD-B506-5FEB41D378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4415" y="3039261"/>
            <a:ext cx="1020166" cy="45718"/>
            <a:chOff x="4886325" y="3371754"/>
            <a:chExt cx="2418492" cy="113728"/>
          </a:xfrm>
          <a:solidFill>
            <a:schemeClr val="accent1"/>
          </a:solidFill>
        </p:grpSpPr>
        <p:sp>
          <p:nvSpPr>
            <p:cNvPr id="4116" name="Graphic 78">
              <a:extLst>
                <a:ext uri="{FF2B5EF4-FFF2-40B4-BE49-F238E27FC236}">
                  <a16:creationId xmlns:a16="http://schemas.microsoft.com/office/drawing/2014/main" id="{3937246C-D7B5-4CC9-B979-0999DFD5BF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4117" name="Graphic 78">
              <a:extLst>
                <a:ext uri="{FF2B5EF4-FFF2-40B4-BE49-F238E27FC236}">
                  <a16:creationId xmlns:a16="http://schemas.microsoft.com/office/drawing/2014/main" id="{559392DF-C926-44F7-920D-C232D60C05F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4118" name="Graphic 78">
                <a:extLst>
                  <a:ext uri="{FF2B5EF4-FFF2-40B4-BE49-F238E27FC236}">
                    <a16:creationId xmlns:a16="http://schemas.microsoft.com/office/drawing/2014/main" id="{437FE2E3-579D-4AA7-8775-C78D1D5631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119" name="Graphic 78">
                <a:extLst>
                  <a:ext uri="{FF2B5EF4-FFF2-40B4-BE49-F238E27FC236}">
                    <a16:creationId xmlns:a16="http://schemas.microsoft.com/office/drawing/2014/main" id="{A6A05323-CAFA-4D34-83D6-3B23B02085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120" name="Graphic 78">
                <a:extLst>
                  <a:ext uri="{FF2B5EF4-FFF2-40B4-BE49-F238E27FC236}">
                    <a16:creationId xmlns:a16="http://schemas.microsoft.com/office/drawing/2014/main" id="{D49C45E0-CA07-4FD4-9097-BF313F498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121" name="Graphic 78">
                <a:extLst>
                  <a:ext uri="{FF2B5EF4-FFF2-40B4-BE49-F238E27FC236}">
                    <a16:creationId xmlns:a16="http://schemas.microsoft.com/office/drawing/2014/main" id="{1EC741B7-EEE8-43D3-9F8E-C2B4DD196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813BAFAF-2752-ECF7-1F43-CD44BEF46DFA}"/>
              </a:ext>
            </a:extLst>
          </p:cNvPr>
          <p:cNvSpPr>
            <a:spLocks noGrp="1"/>
          </p:cNvSpPr>
          <p:nvPr>
            <p:ph idx="1"/>
          </p:nvPr>
        </p:nvSpPr>
        <p:spPr>
          <a:xfrm>
            <a:off x="517870" y="3299404"/>
            <a:ext cx="6221257" cy="2745750"/>
          </a:xfrm>
        </p:spPr>
        <p:txBody>
          <a:bodyPr>
            <a:normAutofit/>
          </a:bodyPr>
          <a:lstStyle/>
          <a:p>
            <a:r>
              <a:rPr lang="en-IN" b="1" dirty="0"/>
              <a:t>Backend:</a:t>
            </a:r>
            <a:r>
              <a:rPr lang="en-IN" dirty="0"/>
              <a:t> </a:t>
            </a:r>
            <a:r>
              <a:rPr lang="en-IN"/>
              <a:t>FastAPI</a:t>
            </a:r>
            <a:r>
              <a:rPr lang="en-IN" dirty="0"/>
              <a:t>, MongoDB, AWS</a:t>
            </a:r>
          </a:p>
          <a:p>
            <a:endParaRPr lang="en-US" dirty="0"/>
          </a:p>
        </p:txBody>
      </p:sp>
      <p:pic>
        <p:nvPicPr>
          <p:cNvPr id="4106" name="Picture 10">
            <a:extLst>
              <a:ext uri="{FF2B5EF4-FFF2-40B4-BE49-F238E27FC236}">
                <a16:creationId xmlns:a16="http://schemas.microsoft.com/office/drawing/2014/main" id="{385BE85F-4019-EE4E-9386-EFB9AA905B3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291576" y="2487918"/>
            <a:ext cx="2937243" cy="1762346"/>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E6D3455A-686D-9625-C147-E7BD6379142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895996" y="4835322"/>
            <a:ext cx="3728403" cy="1006669"/>
          </a:xfrm>
          <a:prstGeom prst="rect">
            <a:avLst/>
          </a:prstGeom>
          <a:noFill/>
          <a:extLst>
            <a:ext uri="{909E8E84-426E-40DD-AFC4-6F175D3DCCD1}">
              <a14:hiddenFill xmlns:a14="http://schemas.microsoft.com/office/drawing/2010/main">
                <a:solidFill>
                  <a:srgbClr val="FFFFFF"/>
                </a:solidFill>
              </a14:hiddenFill>
            </a:ext>
          </a:extLst>
        </p:spPr>
      </p:pic>
      <p:sp>
        <p:nvSpPr>
          <p:cNvPr id="4123" name="Freeform: Shape 4122">
            <a:extLst>
              <a:ext uri="{FF2B5EF4-FFF2-40B4-BE49-F238E27FC236}">
                <a16:creationId xmlns:a16="http://schemas.microsoft.com/office/drawing/2014/main" id="{6B6061A8-D267-4967-AF47-C3CC45138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899044" y="5602884"/>
            <a:ext cx="4292956" cy="1255116"/>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125" name="Group 4124">
            <a:extLst>
              <a:ext uri="{FF2B5EF4-FFF2-40B4-BE49-F238E27FC236}">
                <a16:creationId xmlns:a16="http://schemas.microsoft.com/office/drawing/2014/main" id="{12DB770A-658D-4212-9BF2-236070D5D7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891064" y="5736410"/>
            <a:ext cx="886141" cy="802496"/>
            <a:chOff x="10948005" y="3272152"/>
            <a:chExt cx="868640" cy="786648"/>
          </a:xfrm>
          <a:solidFill>
            <a:schemeClr val="accent6"/>
          </a:solidFill>
        </p:grpSpPr>
        <p:sp>
          <p:nvSpPr>
            <p:cNvPr id="4126" name="Freeform: Shape 4125">
              <a:extLst>
                <a:ext uri="{FF2B5EF4-FFF2-40B4-BE49-F238E27FC236}">
                  <a16:creationId xmlns:a16="http://schemas.microsoft.com/office/drawing/2014/main" id="{A9B99195-76A3-4B90-8F45-BAEF05699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127" name="Freeform: Shape 4126">
              <a:extLst>
                <a:ext uri="{FF2B5EF4-FFF2-40B4-BE49-F238E27FC236}">
                  <a16:creationId xmlns:a16="http://schemas.microsoft.com/office/drawing/2014/main" id="{F1029419-581A-4B40-B3E3-BD5931F99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128" name="Freeform: Shape 4127">
              <a:extLst>
                <a:ext uri="{FF2B5EF4-FFF2-40B4-BE49-F238E27FC236}">
                  <a16:creationId xmlns:a16="http://schemas.microsoft.com/office/drawing/2014/main" id="{38F181C6-C3A7-463D-B837-E6FB1B0801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129" name="Graphic 12">
              <a:extLst>
                <a:ext uri="{FF2B5EF4-FFF2-40B4-BE49-F238E27FC236}">
                  <a16:creationId xmlns:a16="http://schemas.microsoft.com/office/drawing/2014/main" id="{FB6F6AFA-67F5-4D3A-839B-6B3980B6FC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130" name="Graphic 15">
              <a:extLst>
                <a:ext uri="{FF2B5EF4-FFF2-40B4-BE49-F238E27FC236}">
                  <a16:creationId xmlns:a16="http://schemas.microsoft.com/office/drawing/2014/main" id="{E9F49015-3756-46EC-AF1A-2F33219CB1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131" name="Graphic 15">
              <a:extLst>
                <a:ext uri="{FF2B5EF4-FFF2-40B4-BE49-F238E27FC236}">
                  <a16:creationId xmlns:a16="http://schemas.microsoft.com/office/drawing/2014/main" id="{44C1E606-364B-4793-83A8-61AC96EDBE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4D62BB33-881E-4E43-A746-75C1E7C322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TextBox 4">
            <a:extLst>
              <a:ext uri="{FF2B5EF4-FFF2-40B4-BE49-F238E27FC236}">
                <a16:creationId xmlns:a16="http://schemas.microsoft.com/office/drawing/2014/main" id="{A7FA2118-34A3-BE7B-1BBC-A263964E3EC0}"/>
              </a:ext>
            </a:extLst>
          </p:cNvPr>
          <p:cNvSpPr txBox="1"/>
          <p:nvPr/>
        </p:nvSpPr>
        <p:spPr>
          <a:xfrm>
            <a:off x="514822" y="3918191"/>
            <a:ext cx="6096000" cy="2031325"/>
          </a:xfrm>
          <a:prstGeom prst="rect">
            <a:avLst/>
          </a:prstGeom>
          <a:noFill/>
        </p:spPr>
        <p:txBody>
          <a:bodyPr wrap="square">
            <a:spAutoFit/>
          </a:bodyPr>
          <a:lstStyle/>
          <a:p>
            <a:pPr marL="285750" indent="-285750">
              <a:buFont typeface="Arial" panose="020B0604020202020204" pitchFamily="34" charset="0"/>
              <a:buChar char="•"/>
            </a:pPr>
            <a:r>
              <a:rPr lang="en-IN" b="1" dirty="0" err="1"/>
              <a:t>FastAPI</a:t>
            </a:r>
            <a:r>
              <a:rPr lang="en-IN" b="1" dirty="0"/>
              <a:t>:</a:t>
            </a:r>
            <a:r>
              <a:rPr lang="en-IN" dirty="0"/>
              <a:t> Manages API communication between the mobile app, machine learning models, and database.</a:t>
            </a:r>
          </a:p>
          <a:p>
            <a:pPr marL="285750" indent="-285750">
              <a:buFont typeface="Arial" panose="020B0604020202020204" pitchFamily="34" charset="0"/>
              <a:buChar char="•"/>
            </a:pPr>
            <a:r>
              <a:rPr lang="en-IN" b="1" dirty="0"/>
              <a:t>MongoDB:</a:t>
            </a:r>
            <a:r>
              <a:rPr lang="en-IN" dirty="0"/>
              <a:t> Stores user data such as meals, nutritional logs, and preferences.</a:t>
            </a:r>
          </a:p>
          <a:p>
            <a:pPr marL="285750" indent="-285750">
              <a:buFont typeface="Arial" panose="020B0604020202020204" pitchFamily="34" charset="0"/>
              <a:buChar char="•"/>
            </a:pPr>
            <a:r>
              <a:rPr lang="en-IN" b="1" dirty="0"/>
              <a:t>AWS:</a:t>
            </a:r>
            <a:r>
              <a:rPr lang="en-IN" dirty="0"/>
              <a:t> Provides cloud infrastructure for hosting the app, including APIs, databases, and machine learning services, ensuring scalability and reliability.</a:t>
            </a:r>
            <a:endParaRPr lang="en-US" dirty="0"/>
          </a:p>
        </p:txBody>
      </p:sp>
    </p:spTree>
    <p:extLst>
      <p:ext uri="{BB962C8B-B14F-4D97-AF65-F5344CB8AC3E}">
        <p14:creationId xmlns:p14="http://schemas.microsoft.com/office/powerpoint/2010/main" val="1622197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9FA9A7A0-8914-B4FB-2EF2-85220F3DA5ED}"/>
            </a:ext>
          </a:extLst>
        </p:cNvPr>
        <p:cNvGrpSpPr/>
        <p:nvPr/>
      </p:nvGrpSpPr>
      <p:grpSpPr>
        <a:xfrm>
          <a:off x="0" y="0"/>
          <a:ext cx="0" cy="0"/>
          <a:chOff x="0" y="0"/>
          <a:chExt cx="0" cy="0"/>
        </a:xfrm>
      </p:grpSpPr>
      <p:sp useBgFill="1">
        <p:nvSpPr>
          <p:cNvPr id="6153" name="Rectangle 6152">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E44A5CC8-F64A-A15E-CE68-0EA2F1A481D8}"/>
              </a:ext>
            </a:extLst>
          </p:cNvPr>
          <p:cNvSpPr>
            <a:spLocks noGrp="1"/>
          </p:cNvSpPr>
          <p:nvPr>
            <p:ph type="title"/>
          </p:nvPr>
        </p:nvSpPr>
        <p:spPr>
          <a:xfrm>
            <a:off x="525717" y="787068"/>
            <a:ext cx="4663649" cy="1455091"/>
          </a:xfrm>
        </p:spPr>
        <p:txBody>
          <a:bodyPr>
            <a:normAutofit/>
          </a:bodyPr>
          <a:lstStyle/>
          <a:p>
            <a:r>
              <a:rPr lang="en-IN" b="1" dirty="0"/>
              <a:t>Technologies</a:t>
            </a:r>
            <a:endParaRPr lang="en-US" dirty="0"/>
          </a:p>
        </p:txBody>
      </p:sp>
      <p:sp>
        <p:nvSpPr>
          <p:cNvPr id="6155" name="Freeform: Shape 6154">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157"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6158"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6159"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6160"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6161"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6162"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6163"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125730BA-4B8B-B858-6536-9CA5746A3FBD}"/>
              </a:ext>
            </a:extLst>
          </p:cNvPr>
          <p:cNvSpPr>
            <a:spLocks noGrp="1"/>
          </p:cNvSpPr>
          <p:nvPr>
            <p:ph idx="1"/>
          </p:nvPr>
        </p:nvSpPr>
        <p:spPr>
          <a:xfrm>
            <a:off x="525717" y="2796427"/>
            <a:ext cx="4663649" cy="3274503"/>
          </a:xfrm>
        </p:spPr>
        <p:txBody>
          <a:bodyPr>
            <a:normAutofit/>
          </a:bodyPr>
          <a:lstStyle/>
          <a:p>
            <a:r>
              <a:rPr lang="en-IN" b="1" dirty="0"/>
              <a:t>Machine Learning:</a:t>
            </a:r>
            <a:r>
              <a:rPr lang="en-IN" dirty="0"/>
              <a:t> </a:t>
            </a:r>
            <a:r>
              <a:rPr lang="en-IN"/>
              <a:t>PyTorch</a:t>
            </a:r>
            <a:r>
              <a:rPr lang="en-IN" dirty="0"/>
              <a:t>, Hugging Face</a:t>
            </a:r>
          </a:p>
          <a:p>
            <a:endParaRPr lang="en-US" dirty="0"/>
          </a:p>
        </p:txBody>
      </p:sp>
      <p:pic>
        <p:nvPicPr>
          <p:cNvPr id="6148" name="Picture 4" descr="Brand assets - Hugging Face">
            <a:extLst>
              <a:ext uri="{FF2B5EF4-FFF2-40B4-BE49-F238E27FC236}">
                <a16:creationId xmlns:a16="http://schemas.microsoft.com/office/drawing/2014/main" id="{6131CCB4-1F8A-1ADB-8054-28F18CD652A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34588" y="1145139"/>
            <a:ext cx="5660211" cy="1499956"/>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A91CCB61-B1BF-E8FB-541A-D58374D6F4D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953780" y="4179871"/>
            <a:ext cx="5660211" cy="1400902"/>
          </a:xfrm>
          <a:prstGeom prst="rect">
            <a:avLst/>
          </a:prstGeom>
          <a:noFill/>
          <a:extLst>
            <a:ext uri="{909E8E84-426E-40DD-AFC4-6F175D3DCCD1}">
              <a14:hiddenFill xmlns:a14="http://schemas.microsoft.com/office/drawing/2010/main">
                <a:solidFill>
                  <a:srgbClr val="FFFFFF"/>
                </a:solidFill>
              </a14:hiddenFill>
            </a:ext>
          </a:extLst>
        </p:spPr>
      </p:pic>
      <p:sp>
        <p:nvSpPr>
          <p:cNvPr id="6165" name="Freeform: Shape 6164">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167" name="Group 6166">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6168" name="Freeform: Shape 6167">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169" name="Freeform: Shape 6168">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170" name="Freeform: Shape 6169">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171"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6172"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6173"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6174" name="Freeform: Shape 6173">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TextBox 4">
            <a:extLst>
              <a:ext uri="{FF2B5EF4-FFF2-40B4-BE49-F238E27FC236}">
                <a16:creationId xmlns:a16="http://schemas.microsoft.com/office/drawing/2014/main" id="{29F7B44F-A29F-D01D-1834-670346CAA9AE}"/>
              </a:ext>
            </a:extLst>
          </p:cNvPr>
          <p:cNvSpPr txBox="1"/>
          <p:nvPr/>
        </p:nvSpPr>
        <p:spPr>
          <a:xfrm>
            <a:off x="525717" y="3963312"/>
            <a:ext cx="5143064" cy="2031325"/>
          </a:xfrm>
          <a:prstGeom prst="rect">
            <a:avLst/>
          </a:prstGeom>
          <a:noFill/>
        </p:spPr>
        <p:txBody>
          <a:bodyPr wrap="square">
            <a:spAutoFit/>
          </a:bodyPr>
          <a:lstStyle/>
          <a:p>
            <a:pPr marL="285750" indent="-285750">
              <a:buFont typeface="Arial" panose="020B0604020202020204" pitchFamily="34" charset="0"/>
              <a:buChar char="•"/>
            </a:pPr>
            <a:r>
              <a:rPr lang="en-IN" b="1" dirty="0" err="1"/>
              <a:t>PyTorch</a:t>
            </a:r>
            <a:r>
              <a:rPr lang="en-IN" b="1" dirty="0"/>
              <a:t>:</a:t>
            </a:r>
            <a:r>
              <a:rPr lang="en-IN" dirty="0"/>
              <a:t> Used to build and deploy AI models for food recognition and nutrition estimation.</a:t>
            </a:r>
          </a:p>
          <a:p>
            <a:pPr marL="285750" indent="-285750">
              <a:buFont typeface="Arial" panose="020B0604020202020204" pitchFamily="34" charset="0"/>
              <a:buChar char="•"/>
            </a:pPr>
            <a:r>
              <a:rPr lang="en-IN" b="1" dirty="0"/>
              <a:t>Hugging Face:</a:t>
            </a:r>
            <a:r>
              <a:rPr lang="en-IN" dirty="0"/>
              <a:t> Supplies pre-trained vision-language models (VLM) to improve image recognition accuracy, reducing development time.</a:t>
            </a:r>
            <a:endParaRPr lang="en-US" dirty="0"/>
          </a:p>
        </p:txBody>
      </p:sp>
    </p:spTree>
    <p:extLst>
      <p:ext uri="{BB962C8B-B14F-4D97-AF65-F5344CB8AC3E}">
        <p14:creationId xmlns:p14="http://schemas.microsoft.com/office/powerpoint/2010/main" val="2785681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E60AF-5205-926F-BAF2-750533481A66}"/>
              </a:ext>
            </a:extLst>
          </p:cNvPr>
          <p:cNvSpPr>
            <a:spLocks noGrp="1"/>
          </p:cNvSpPr>
          <p:nvPr>
            <p:ph type="title"/>
          </p:nvPr>
        </p:nvSpPr>
        <p:spPr/>
        <p:txBody>
          <a:bodyPr/>
          <a:lstStyle/>
          <a:p>
            <a:r>
              <a:rPr lang="en-US" dirty="0"/>
              <a:t>Algorithm</a:t>
            </a:r>
          </a:p>
        </p:txBody>
      </p:sp>
      <p:sp>
        <p:nvSpPr>
          <p:cNvPr id="3" name="Content Placeholder 2">
            <a:extLst>
              <a:ext uri="{FF2B5EF4-FFF2-40B4-BE49-F238E27FC236}">
                <a16:creationId xmlns:a16="http://schemas.microsoft.com/office/drawing/2014/main" id="{F68AAB53-8571-F48E-7346-9D70A709642F}"/>
              </a:ext>
            </a:extLst>
          </p:cNvPr>
          <p:cNvSpPr>
            <a:spLocks noGrp="1"/>
          </p:cNvSpPr>
          <p:nvPr>
            <p:ph idx="1"/>
          </p:nvPr>
        </p:nvSpPr>
        <p:spPr/>
        <p:txBody>
          <a:bodyPr/>
          <a:lstStyle/>
          <a:p>
            <a:r>
              <a:rPr lang="en-US" dirty="0"/>
              <a:t>Our application utilizes some important algorithms to automate and enhance the process of calorie and nutrition tracking. The food image recognition algorithm employs the </a:t>
            </a:r>
            <a:r>
              <a:rPr lang="en-US" b="1" dirty="0" err="1"/>
              <a:t>InstructBLIP</a:t>
            </a:r>
            <a:r>
              <a:rPr lang="en-US" dirty="0"/>
              <a:t> model to process meal images, identify food items, and recognize them with high accuracy. After recognizing the foods, a nutritional estimation algorithm estimates the calories, proteins, carbohydrates, and fats based on nutritional databases and approximate portion sizes.</a:t>
            </a:r>
          </a:p>
        </p:txBody>
      </p:sp>
    </p:spTree>
    <p:extLst>
      <p:ext uri="{BB962C8B-B14F-4D97-AF65-F5344CB8AC3E}">
        <p14:creationId xmlns:p14="http://schemas.microsoft.com/office/powerpoint/2010/main" val="1164515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420BC5C-C418-4843-B04B-6918968D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01C9CD6-BF2D-539E-098A-7E89DFA53510}"/>
              </a:ext>
            </a:extLst>
          </p:cNvPr>
          <p:cNvSpPr>
            <a:spLocks noGrp="1"/>
          </p:cNvSpPr>
          <p:nvPr>
            <p:ph type="title"/>
          </p:nvPr>
        </p:nvSpPr>
        <p:spPr>
          <a:xfrm>
            <a:off x="517870" y="735307"/>
            <a:ext cx="10915158" cy="1432559"/>
          </a:xfrm>
        </p:spPr>
        <p:txBody>
          <a:bodyPr>
            <a:normAutofit/>
          </a:bodyPr>
          <a:lstStyle/>
          <a:p>
            <a:r>
              <a:rPr lang="en-IN" b="1" dirty="0"/>
              <a:t>Project Schedule</a:t>
            </a:r>
            <a:endParaRPr lang="en-US" dirty="0"/>
          </a:p>
        </p:txBody>
      </p:sp>
      <p:grpSp>
        <p:nvGrpSpPr>
          <p:cNvPr id="11" name="Graphic 78">
            <a:extLst>
              <a:ext uri="{FF2B5EF4-FFF2-40B4-BE49-F238E27FC236}">
                <a16:creationId xmlns:a16="http://schemas.microsoft.com/office/drawing/2014/main" id="{D262907E-3263-4F8C-8D5C-69E4915525A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2322314"/>
            <a:ext cx="972241" cy="45718"/>
            <a:chOff x="4886325" y="3371754"/>
            <a:chExt cx="2418492" cy="113728"/>
          </a:xfrm>
          <a:solidFill>
            <a:schemeClr val="accent1"/>
          </a:solidFill>
        </p:grpSpPr>
        <p:sp>
          <p:nvSpPr>
            <p:cNvPr id="12" name="Graphic 78">
              <a:extLst>
                <a:ext uri="{FF2B5EF4-FFF2-40B4-BE49-F238E27FC236}">
                  <a16:creationId xmlns:a16="http://schemas.microsoft.com/office/drawing/2014/main" id="{5E9DBF64-4177-41D3-AA4D-C099F5F4C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3" name="Graphic 78">
              <a:extLst>
                <a:ext uri="{FF2B5EF4-FFF2-40B4-BE49-F238E27FC236}">
                  <a16:creationId xmlns:a16="http://schemas.microsoft.com/office/drawing/2014/main" id="{5546CA24-A5EF-409F-99A2-D0131AE9084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4" name="Graphic 78">
                <a:extLst>
                  <a:ext uri="{FF2B5EF4-FFF2-40B4-BE49-F238E27FC236}">
                    <a16:creationId xmlns:a16="http://schemas.microsoft.com/office/drawing/2014/main" id="{79E62C40-0CA5-4755-86D8-03D076F84F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5" name="Graphic 78">
                <a:extLst>
                  <a:ext uri="{FF2B5EF4-FFF2-40B4-BE49-F238E27FC236}">
                    <a16:creationId xmlns:a16="http://schemas.microsoft.com/office/drawing/2014/main" id="{596152FA-4464-4219-802D-3ED79BA322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6" name="Graphic 78">
                <a:extLst>
                  <a:ext uri="{FF2B5EF4-FFF2-40B4-BE49-F238E27FC236}">
                    <a16:creationId xmlns:a16="http://schemas.microsoft.com/office/drawing/2014/main" id="{170D7D1A-E2C7-49B3-92C2-A96021793D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7" name="Graphic 78">
                <a:extLst>
                  <a:ext uri="{FF2B5EF4-FFF2-40B4-BE49-F238E27FC236}">
                    <a16:creationId xmlns:a16="http://schemas.microsoft.com/office/drawing/2014/main" id="{CCCDE866-922A-4BE9-A245-42CB249801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19" name="Freeform: Shape 18">
            <a:extLst>
              <a:ext uri="{FF2B5EF4-FFF2-40B4-BE49-F238E27FC236}">
                <a16:creationId xmlns:a16="http://schemas.microsoft.com/office/drawing/2014/main" id="{A2597A8B-414A-4F6D-9710-2F1BE256E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506502" y="5652122"/>
            <a:ext cx="2685498" cy="1205872"/>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1" name="Group 20">
            <a:extLst>
              <a:ext uri="{FF2B5EF4-FFF2-40B4-BE49-F238E27FC236}">
                <a16:creationId xmlns:a16="http://schemas.microsoft.com/office/drawing/2014/main" id="{09BA142B-E03A-4CCD-8C46-8BDDD96AB3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548459" y="5639171"/>
            <a:ext cx="886144" cy="635293"/>
            <a:chOff x="10948005" y="3379098"/>
            <a:chExt cx="868640" cy="622746"/>
          </a:xfrm>
          <a:solidFill>
            <a:schemeClr val="tx2">
              <a:lumMod val="40000"/>
              <a:lumOff val="60000"/>
            </a:schemeClr>
          </a:solidFill>
        </p:grpSpPr>
        <p:sp>
          <p:nvSpPr>
            <p:cNvPr id="22" name="Freeform: Shape 21">
              <a:extLst>
                <a:ext uri="{FF2B5EF4-FFF2-40B4-BE49-F238E27FC236}">
                  <a16:creationId xmlns:a16="http://schemas.microsoft.com/office/drawing/2014/main" id="{E9071096-5B07-42AC-9C76-6B3D847D0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E86A8581-41D2-4ED9-94DE-6EE3A38B2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5">
              <a:extLst>
                <a:ext uri="{FF2B5EF4-FFF2-40B4-BE49-F238E27FC236}">
                  <a16:creationId xmlns:a16="http://schemas.microsoft.com/office/drawing/2014/main" id="{DA930EF0-907F-46F9-B728-0C189FCB4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F8E83A83-33D7-4E07-98AC-CA07C0F1E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CDA03248-3CE4-4D20-8293-BFDF226CD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5" name="Content Placeholder 2">
            <a:extLst>
              <a:ext uri="{FF2B5EF4-FFF2-40B4-BE49-F238E27FC236}">
                <a16:creationId xmlns:a16="http://schemas.microsoft.com/office/drawing/2014/main" id="{DB574C3A-A1DD-81FC-509D-DD29621C6612}"/>
              </a:ext>
            </a:extLst>
          </p:cNvPr>
          <p:cNvGraphicFramePr>
            <a:graphicFrameLocks noGrp="1"/>
          </p:cNvGraphicFramePr>
          <p:nvPr>
            <p:ph idx="1"/>
            <p:extLst>
              <p:ext uri="{D42A27DB-BD31-4B8C-83A1-F6EECF244321}">
                <p14:modId xmlns:p14="http://schemas.microsoft.com/office/powerpoint/2010/main" val="1467577367"/>
              </p:ext>
            </p:extLst>
          </p:nvPr>
        </p:nvGraphicFramePr>
        <p:xfrm>
          <a:off x="525463" y="2522538"/>
          <a:ext cx="9144381" cy="3548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497081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3A1302-79C8-AB8B-D6F0-712019CA91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AC2D3D-98B0-F5DD-51AF-959DB417A5C0}"/>
              </a:ext>
            </a:extLst>
          </p:cNvPr>
          <p:cNvSpPr>
            <a:spLocks noGrp="1"/>
          </p:cNvSpPr>
          <p:nvPr>
            <p:ph type="title"/>
          </p:nvPr>
        </p:nvSpPr>
        <p:spPr>
          <a:xfrm>
            <a:off x="517870" y="735307"/>
            <a:ext cx="10915158" cy="1432559"/>
          </a:xfrm>
        </p:spPr>
        <p:txBody>
          <a:bodyPr>
            <a:normAutofit/>
          </a:bodyPr>
          <a:lstStyle/>
          <a:p>
            <a:r>
              <a:rPr lang="en-IN" b="1" dirty="0"/>
              <a:t>Project Schedule</a:t>
            </a:r>
            <a:endParaRPr lang="en-US" dirty="0"/>
          </a:p>
        </p:txBody>
      </p:sp>
      <p:pic>
        <p:nvPicPr>
          <p:cNvPr id="7" name="Content Placeholder 6" descr="A screenshot of a computer&#10;&#10;AI-generated content may be incorrect.">
            <a:extLst>
              <a:ext uri="{FF2B5EF4-FFF2-40B4-BE49-F238E27FC236}">
                <a16:creationId xmlns:a16="http://schemas.microsoft.com/office/drawing/2014/main" id="{82FF7104-9CAA-81B3-00D6-DF0DE9FCAD25}"/>
              </a:ext>
            </a:extLst>
          </p:cNvPr>
          <p:cNvPicPr>
            <a:picLocks noGrp="1" noChangeAspect="1"/>
          </p:cNvPicPr>
          <p:nvPr>
            <p:ph idx="1"/>
          </p:nvPr>
        </p:nvPicPr>
        <p:blipFill>
          <a:blip r:embed="rId2"/>
          <a:stretch>
            <a:fillRect/>
          </a:stretch>
        </p:blipFill>
        <p:spPr>
          <a:xfrm>
            <a:off x="1716786" y="2522538"/>
            <a:ext cx="7694804" cy="3548062"/>
          </a:xfrm>
        </p:spPr>
      </p:pic>
    </p:spTree>
    <p:extLst>
      <p:ext uri="{BB962C8B-B14F-4D97-AF65-F5344CB8AC3E}">
        <p14:creationId xmlns:p14="http://schemas.microsoft.com/office/powerpoint/2010/main" val="38186468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98"/>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F8CB003C-515C-E246-5B94-79F5525048B0}"/>
              </a:ext>
            </a:extLst>
          </p:cNvPr>
          <p:cNvSpPr>
            <a:spLocks noGrp="1"/>
          </p:cNvSpPr>
          <p:nvPr>
            <p:ph type="title"/>
          </p:nvPr>
        </p:nvSpPr>
        <p:spPr>
          <a:xfrm>
            <a:off x="525717" y="696952"/>
            <a:ext cx="10077196" cy="821794"/>
          </a:xfrm>
        </p:spPr>
        <p:txBody>
          <a:bodyPr>
            <a:normAutofit/>
          </a:bodyPr>
          <a:lstStyle/>
          <a:p>
            <a:r>
              <a:rPr lang="en-US" dirty="0"/>
              <a:t>Team Working Agreement</a:t>
            </a:r>
          </a:p>
        </p:txBody>
      </p:sp>
      <p:grpSp>
        <p:nvGrpSpPr>
          <p:cNvPr id="26" name="Graphic 78">
            <a:extLst>
              <a:ext uri="{FF2B5EF4-FFF2-40B4-BE49-F238E27FC236}">
                <a16:creationId xmlns:a16="http://schemas.microsoft.com/office/drawing/2014/main" id="{BC3D4A83-1EFA-4B2C-B330-849E358950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1708814"/>
            <a:ext cx="972241" cy="45718"/>
            <a:chOff x="4886325" y="3371754"/>
            <a:chExt cx="2418492" cy="113728"/>
          </a:xfrm>
          <a:solidFill>
            <a:schemeClr val="accent1"/>
          </a:solidFill>
        </p:grpSpPr>
        <p:sp>
          <p:nvSpPr>
            <p:cNvPr id="27" name="Graphic 78">
              <a:extLst>
                <a:ext uri="{FF2B5EF4-FFF2-40B4-BE49-F238E27FC236}">
                  <a16:creationId xmlns:a16="http://schemas.microsoft.com/office/drawing/2014/main" id="{3508E11F-ACA4-405C-A9FA-2577500EA2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8" name="Graphic 78">
              <a:extLst>
                <a:ext uri="{FF2B5EF4-FFF2-40B4-BE49-F238E27FC236}">
                  <a16:creationId xmlns:a16="http://schemas.microsoft.com/office/drawing/2014/main" id="{82B1CDA4-B2EA-4968-8276-0552D6D7446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9" name="Graphic 78">
                <a:extLst>
                  <a:ext uri="{FF2B5EF4-FFF2-40B4-BE49-F238E27FC236}">
                    <a16:creationId xmlns:a16="http://schemas.microsoft.com/office/drawing/2014/main" id="{F4337472-CDEB-4AFE-BBB9-5A11CA470D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0" name="Graphic 78">
                <a:extLst>
                  <a:ext uri="{FF2B5EF4-FFF2-40B4-BE49-F238E27FC236}">
                    <a16:creationId xmlns:a16="http://schemas.microsoft.com/office/drawing/2014/main" id="{6CD67A6D-EAE7-4891-ACC9-4AC0CCF44A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1" name="Graphic 78">
                <a:extLst>
                  <a:ext uri="{FF2B5EF4-FFF2-40B4-BE49-F238E27FC236}">
                    <a16:creationId xmlns:a16="http://schemas.microsoft.com/office/drawing/2014/main" id="{F1769489-D4BC-4B3B-9E23-87FCFDAB4E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2" name="Graphic 78">
                <a:extLst>
                  <a:ext uri="{FF2B5EF4-FFF2-40B4-BE49-F238E27FC236}">
                    <a16:creationId xmlns:a16="http://schemas.microsoft.com/office/drawing/2014/main" id="{13E13021-8923-4A4D-84FA-DA886E292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4" name="Freeform: Shape 33">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84683" y="5165905"/>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5" name="Content Placeholder 2">
            <a:extLst>
              <a:ext uri="{FF2B5EF4-FFF2-40B4-BE49-F238E27FC236}">
                <a16:creationId xmlns:a16="http://schemas.microsoft.com/office/drawing/2014/main" id="{AAF8810D-1C38-A52E-B63A-53B599FF3B80}"/>
              </a:ext>
            </a:extLst>
          </p:cNvPr>
          <p:cNvGraphicFramePr>
            <a:graphicFrameLocks noGrp="1"/>
          </p:cNvGraphicFramePr>
          <p:nvPr>
            <p:ph idx="1"/>
            <p:extLst>
              <p:ext uri="{D42A27DB-BD31-4B8C-83A1-F6EECF244321}">
                <p14:modId xmlns:p14="http://schemas.microsoft.com/office/powerpoint/2010/main" val="339620770"/>
              </p:ext>
            </p:extLst>
          </p:nvPr>
        </p:nvGraphicFramePr>
        <p:xfrm>
          <a:off x="525462" y="1804163"/>
          <a:ext cx="11004385" cy="44072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F25AFF56-7C32-BFD1-06B2-AFB5C0474863}"/>
              </a:ext>
            </a:extLst>
          </p:cNvPr>
          <p:cNvSpPr txBox="1"/>
          <p:nvPr/>
        </p:nvSpPr>
        <p:spPr>
          <a:xfrm>
            <a:off x="9053763" y="5464607"/>
            <a:ext cx="3138237" cy="1292662"/>
          </a:xfrm>
          <a:prstGeom prst="rect">
            <a:avLst/>
          </a:prstGeom>
          <a:noFill/>
        </p:spPr>
        <p:txBody>
          <a:bodyPr wrap="square" rtlCol="0">
            <a:spAutoFit/>
          </a:bodyPr>
          <a:lstStyle/>
          <a:p>
            <a:r>
              <a:rPr lang="en-US" sz="1200" b="1" dirty="0"/>
              <a:t>Agreed by:</a:t>
            </a:r>
          </a:p>
          <a:p>
            <a:pPr marL="171450" indent="-171450">
              <a:buFont typeface="Arial" panose="020B0604020202020204" pitchFamily="34" charset="0"/>
              <a:buChar char="•"/>
            </a:pPr>
            <a:r>
              <a:rPr lang="en-IN" sz="1100" dirty="0" err="1"/>
              <a:t>Ranjitha</a:t>
            </a:r>
            <a:r>
              <a:rPr lang="en-IN" sz="1100" dirty="0"/>
              <a:t> </a:t>
            </a:r>
            <a:r>
              <a:rPr lang="en-IN" sz="1100" dirty="0" err="1"/>
              <a:t>Durgasi</a:t>
            </a:r>
            <a:endParaRPr lang="en-IN" sz="1100" dirty="0"/>
          </a:p>
          <a:p>
            <a:pPr marL="171450" indent="-171450">
              <a:buFont typeface="Arial" panose="020B0604020202020204" pitchFamily="34" charset="0"/>
              <a:buChar char="•"/>
            </a:pPr>
            <a:r>
              <a:rPr lang="en-IN" sz="1100" dirty="0" err="1"/>
              <a:t>Nikhitha</a:t>
            </a:r>
            <a:r>
              <a:rPr lang="en-IN" sz="1100" dirty="0"/>
              <a:t> Reddy </a:t>
            </a:r>
            <a:r>
              <a:rPr lang="en-IN" sz="1100" dirty="0" err="1"/>
              <a:t>Nallanagula</a:t>
            </a:r>
            <a:endParaRPr lang="en-IN" sz="1100" dirty="0"/>
          </a:p>
          <a:p>
            <a:pPr marL="171450" indent="-171450">
              <a:buFont typeface="Arial" panose="020B0604020202020204" pitchFamily="34" charset="0"/>
              <a:buChar char="•"/>
            </a:pPr>
            <a:r>
              <a:rPr lang="en-IN" sz="1100" dirty="0"/>
              <a:t>Harshitha </a:t>
            </a:r>
            <a:r>
              <a:rPr lang="en-IN" sz="1100" dirty="0" err="1"/>
              <a:t>Korapati</a:t>
            </a:r>
            <a:r>
              <a:rPr lang="en-IN" sz="1100" dirty="0"/>
              <a:t> Murali</a:t>
            </a:r>
          </a:p>
          <a:p>
            <a:pPr marL="171450" indent="-171450">
              <a:buFont typeface="Arial" panose="020B0604020202020204" pitchFamily="34" charset="0"/>
              <a:buChar char="•"/>
            </a:pPr>
            <a:r>
              <a:rPr lang="en-IN" sz="1100" dirty="0"/>
              <a:t>Sai Bhargav Ram </a:t>
            </a:r>
            <a:r>
              <a:rPr lang="en-IN" sz="1100" dirty="0" err="1"/>
              <a:t>Koduru</a:t>
            </a:r>
            <a:endParaRPr lang="en-IN" sz="1100" dirty="0"/>
          </a:p>
          <a:p>
            <a:pPr marL="171450" indent="-171450">
              <a:buFont typeface="Arial" panose="020B0604020202020204" pitchFamily="34" charset="0"/>
              <a:buChar char="•"/>
            </a:pPr>
            <a:r>
              <a:rPr lang="en-IN" sz="1100" dirty="0" err="1"/>
              <a:t>Saikumar</a:t>
            </a:r>
            <a:r>
              <a:rPr lang="en-IN" sz="1100" dirty="0"/>
              <a:t> Gone</a:t>
            </a:r>
          </a:p>
          <a:p>
            <a:pPr marL="171450" indent="-171450">
              <a:buFont typeface="Arial" panose="020B0604020202020204" pitchFamily="34" charset="0"/>
              <a:buChar char="•"/>
            </a:pPr>
            <a:r>
              <a:rPr lang="en-IN" sz="1100" dirty="0" err="1"/>
              <a:t>Kariveda</a:t>
            </a:r>
            <a:r>
              <a:rPr lang="en-IN" sz="1100" dirty="0"/>
              <a:t> </a:t>
            </a:r>
            <a:r>
              <a:rPr lang="en-IN" sz="1100" dirty="0" err="1"/>
              <a:t>Vikranth</a:t>
            </a:r>
            <a:r>
              <a:rPr lang="en-IN" sz="1100" dirty="0"/>
              <a:t> Reddy</a:t>
            </a:r>
            <a:endParaRPr lang="en-US" sz="1100" dirty="0"/>
          </a:p>
        </p:txBody>
      </p:sp>
    </p:spTree>
    <p:extLst>
      <p:ext uri="{BB962C8B-B14F-4D97-AF65-F5344CB8AC3E}">
        <p14:creationId xmlns:p14="http://schemas.microsoft.com/office/powerpoint/2010/main" val="4706453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2" name="Group 11">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3" name="Freeform: Shape 12">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Freeform: Shape 14">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Freeform: Shape 20">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3"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4"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5"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6"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9"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1" name="Rectangle 30">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7C5416-ADA4-BEDB-9257-864D1B425673}"/>
              </a:ext>
            </a:extLst>
          </p:cNvPr>
          <p:cNvSpPr>
            <a:spLocks noGrp="1"/>
          </p:cNvSpPr>
          <p:nvPr>
            <p:ph type="title"/>
          </p:nvPr>
        </p:nvSpPr>
        <p:spPr>
          <a:xfrm>
            <a:off x="518452" y="971398"/>
            <a:ext cx="5577547" cy="1584378"/>
          </a:xfrm>
        </p:spPr>
        <p:txBody>
          <a:bodyPr vert="horz" lIns="91440" tIns="45720" rIns="91440" bIns="45720" rtlCol="0" anchor="t">
            <a:normAutofit/>
          </a:bodyPr>
          <a:lstStyle/>
          <a:p>
            <a:r>
              <a:rPr lang="en-US" sz="4000"/>
              <a:t>Retrospective</a:t>
            </a:r>
          </a:p>
        </p:txBody>
      </p:sp>
      <p:grpSp>
        <p:nvGrpSpPr>
          <p:cNvPr id="33" name="Graphic 78">
            <a:extLst>
              <a:ext uri="{FF2B5EF4-FFF2-40B4-BE49-F238E27FC236}">
                <a16:creationId xmlns:a16="http://schemas.microsoft.com/office/drawing/2014/main" id="{674FBD09-398F-4886-8D52-3CCAB16ED1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57951" y="971370"/>
            <a:ext cx="972241" cy="45718"/>
            <a:chOff x="4886325" y="3371754"/>
            <a:chExt cx="2418492" cy="113728"/>
          </a:xfrm>
          <a:solidFill>
            <a:schemeClr val="accent1"/>
          </a:solidFill>
        </p:grpSpPr>
        <p:sp>
          <p:nvSpPr>
            <p:cNvPr id="34" name="Graphic 78">
              <a:extLst>
                <a:ext uri="{FF2B5EF4-FFF2-40B4-BE49-F238E27FC236}">
                  <a16:creationId xmlns:a16="http://schemas.microsoft.com/office/drawing/2014/main" id="{794E9BAB-B9ED-4E72-B558-1E4B87537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5" name="Graphic 78">
              <a:extLst>
                <a:ext uri="{FF2B5EF4-FFF2-40B4-BE49-F238E27FC236}">
                  <a16:creationId xmlns:a16="http://schemas.microsoft.com/office/drawing/2014/main" id="{809A1029-A1BA-4EF8-959B-2AF852A34D8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6" name="Graphic 78">
                <a:extLst>
                  <a:ext uri="{FF2B5EF4-FFF2-40B4-BE49-F238E27FC236}">
                    <a16:creationId xmlns:a16="http://schemas.microsoft.com/office/drawing/2014/main" id="{1618CAAA-B087-4302-8144-EFDD1D9FD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D71D93E1-AEA4-4F92-BA99-24786C8A1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CE7112A6-6EAE-4620-B089-30D687AA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6F45DEA9-D350-4D7C-B408-D0250EE30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41" name="Freeform: Shape 40">
            <a:extLst>
              <a:ext uri="{FF2B5EF4-FFF2-40B4-BE49-F238E27FC236}">
                <a16:creationId xmlns:a16="http://schemas.microsoft.com/office/drawing/2014/main" id="{11E84B46-9597-410B-A51F-E2E0F2FAF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3" name="Group 42">
            <a:extLst>
              <a:ext uri="{FF2B5EF4-FFF2-40B4-BE49-F238E27FC236}">
                <a16:creationId xmlns:a16="http://schemas.microsoft.com/office/drawing/2014/main" id="{3D4FD378-E29E-4996-A8B0-11E2368A6E8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10732601" y="5351135"/>
            <a:ext cx="886141" cy="802496"/>
            <a:chOff x="10948005" y="3272152"/>
            <a:chExt cx="868640" cy="786648"/>
          </a:xfrm>
          <a:solidFill>
            <a:schemeClr val="accent1"/>
          </a:solidFill>
        </p:grpSpPr>
        <p:sp>
          <p:nvSpPr>
            <p:cNvPr id="44" name="Freeform: Shape 43">
              <a:extLst>
                <a:ext uri="{FF2B5EF4-FFF2-40B4-BE49-F238E27FC236}">
                  <a16:creationId xmlns:a16="http://schemas.microsoft.com/office/drawing/2014/main" id="{7BA59DF4-225D-4521-9655-5F0DF52E4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5" name="Freeform: Shape 44">
              <a:extLst>
                <a:ext uri="{FF2B5EF4-FFF2-40B4-BE49-F238E27FC236}">
                  <a16:creationId xmlns:a16="http://schemas.microsoft.com/office/drawing/2014/main" id="{C5295146-5EA5-417D-AAEE-F59000BC67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6" name="Freeform: Shape 45">
              <a:extLst>
                <a:ext uri="{FF2B5EF4-FFF2-40B4-BE49-F238E27FC236}">
                  <a16:creationId xmlns:a16="http://schemas.microsoft.com/office/drawing/2014/main" id="{3768FE2E-63BB-4E2F-8744-A188E6C61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7" name="Graphic 12">
              <a:extLst>
                <a:ext uri="{FF2B5EF4-FFF2-40B4-BE49-F238E27FC236}">
                  <a16:creationId xmlns:a16="http://schemas.microsoft.com/office/drawing/2014/main" id="{4641D6CE-B3E9-440C-BAAE-6F6968AAA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8" name="Graphic 15">
              <a:extLst>
                <a:ext uri="{FF2B5EF4-FFF2-40B4-BE49-F238E27FC236}">
                  <a16:creationId xmlns:a16="http://schemas.microsoft.com/office/drawing/2014/main" id="{8D02F1DC-8FDC-4424-8750-42EE6CB9FB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9" name="Graphic 15">
              <a:extLst>
                <a:ext uri="{FF2B5EF4-FFF2-40B4-BE49-F238E27FC236}">
                  <a16:creationId xmlns:a16="http://schemas.microsoft.com/office/drawing/2014/main" id="{2BB6A551-D864-43F8-B270-809C68AE3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57277C8-A482-4AA3-AFA6-7F211CE35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a:extLst>
              <a:ext uri="{FF2B5EF4-FFF2-40B4-BE49-F238E27FC236}">
                <a16:creationId xmlns:a16="http://schemas.microsoft.com/office/drawing/2014/main" id="{43306AEF-6BCF-792D-1BAC-0B7CD96BA5D9}"/>
              </a:ext>
            </a:extLst>
          </p:cNvPr>
          <p:cNvPicPr>
            <a:picLocks noChangeAspect="1"/>
          </p:cNvPicPr>
          <p:nvPr/>
        </p:nvPicPr>
        <p:blipFill>
          <a:blip r:embed="rId2"/>
          <a:stretch>
            <a:fillRect/>
          </a:stretch>
        </p:blipFill>
        <p:spPr>
          <a:xfrm>
            <a:off x="557089" y="1674096"/>
            <a:ext cx="10991639" cy="4890012"/>
          </a:xfrm>
          <a:prstGeom prst="rect">
            <a:avLst/>
          </a:prstGeom>
        </p:spPr>
      </p:pic>
    </p:spTree>
    <p:extLst>
      <p:ext uri="{BB962C8B-B14F-4D97-AF65-F5344CB8AC3E}">
        <p14:creationId xmlns:p14="http://schemas.microsoft.com/office/powerpoint/2010/main" val="5497937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0" name="Group 9">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1" name="Freeform: Shape 10">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 name="Freeform: Shape 11">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5"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Freeform: Shape 18">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1"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2"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3"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4"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5"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29" name="Rectangle 2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CDAFA01D-01A5-0479-044B-0E5E3E561049}"/>
              </a:ext>
            </a:extLst>
          </p:cNvPr>
          <p:cNvSpPr>
            <a:spLocks noGrp="1"/>
          </p:cNvSpPr>
          <p:nvPr>
            <p:ph type="title"/>
          </p:nvPr>
        </p:nvSpPr>
        <p:spPr>
          <a:xfrm>
            <a:off x="530352" y="1122363"/>
            <a:ext cx="10072922" cy="1978346"/>
          </a:xfrm>
        </p:spPr>
        <p:txBody>
          <a:bodyPr vert="horz" lIns="91440" tIns="45720" rIns="91440" bIns="45720" rtlCol="0" anchor="b">
            <a:normAutofit/>
          </a:bodyPr>
          <a:lstStyle/>
          <a:p>
            <a:r>
              <a:rPr lang="en-US" sz="4000"/>
              <a:t>Wikipage Link</a:t>
            </a:r>
          </a:p>
        </p:txBody>
      </p:sp>
      <p:sp>
        <p:nvSpPr>
          <p:cNvPr id="31" name="Freeform: Shape 30">
            <a:extLst>
              <a:ext uri="{FF2B5EF4-FFF2-40B4-BE49-F238E27FC236}">
                <a16:creationId xmlns:a16="http://schemas.microsoft.com/office/drawing/2014/main" id="{CBCE96F0-24EE-4BAB-8C00-893EC1714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491506" y="-615180"/>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tx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3"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4"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5"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6"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41" name="Freeform: Shape 40">
            <a:extLst>
              <a:ext uri="{FF2B5EF4-FFF2-40B4-BE49-F238E27FC236}">
                <a16:creationId xmlns:a16="http://schemas.microsoft.com/office/drawing/2014/main" id="{ED444C4E-6A11-4761-8A29-4B2A057811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516668"/>
            <a:ext cx="4187283"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3" name="Group 42">
            <a:extLst>
              <a:ext uri="{FF2B5EF4-FFF2-40B4-BE49-F238E27FC236}">
                <a16:creationId xmlns:a16="http://schemas.microsoft.com/office/drawing/2014/main" id="{BF47D306-4FD8-4CAD-82D2-FD4C900AD6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969850"/>
            <a:ext cx="886141" cy="802496"/>
            <a:chOff x="10948005" y="3272152"/>
            <a:chExt cx="868640" cy="786648"/>
          </a:xfrm>
          <a:solidFill>
            <a:schemeClr val="accent1"/>
          </a:solidFill>
        </p:grpSpPr>
        <p:sp>
          <p:nvSpPr>
            <p:cNvPr id="44" name="Freeform: Shape 43">
              <a:extLst>
                <a:ext uri="{FF2B5EF4-FFF2-40B4-BE49-F238E27FC236}">
                  <a16:creationId xmlns:a16="http://schemas.microsoft.com/office/drawing/2014/main" id="{C0BEF343-715B-4B19-9862-2734A1FCD1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5" name="Freeform: Shape 44">
              <a:extLst>
                <a:ext uri="{FF2B5EF4-FFF2-40B4-BE49-F238E27FC236}">
                  <a16:creationId xmlns:a16="http://schemas.microsoft.com/office/drawing/2014/main" id="{5DEFB171-510F-4499-9CD0-BC5ACC405A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6" name="Freeform: Shape 45">
              <a:extLst>
                <a:ext uri="{FF2B5EF4-FFF2-40B4-BE49-F238E27FC236}">
                  <a16:creationId xmlns:a16="http://schemas.microsoft.com/office/drawing/2014/main" id="{92A2759B-0AF5-4E2E-82AA-813216C894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7" name="Graphic 12">
              <a:extLst>
                <a:ext uri="{FF2B5EF4-FFF2-40B4-BE49-F238E27FC236}">
                  <a16:creationId xmlns:a16="http://schemas.microsoft.com/office/drawing/2014/main" id="{8366DE17-B6DB-4AF0-9B4C-75A8EFB36E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8" name="Graphic 15">
              <a:extLst>
                <a:ext uri="{FF2B5EF4-FFF2-40B4-BE49-F238E27FC236}">
                  <a16:creationId xmlns:a16="http://schemas.microsoft.com/office/drawing/2014/main" id="{AA09F465-4405-48C1-97F4-AA4773F954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9" name="Graphic 15">
              <a:extLst>
                <a:ext uri="{FF2B5EF4-FFF2-40B4-BE49-F238E27FC236}">
                  <a16:creationId xmlns:a16="http://schemas.microsoft.com/office/drawing/2014/main" id="{A2C1BD7E-5FA9-494F-8D3D-6844C3A33F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C185BE1E-CAFB-4EFD-944A-39897624F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a:extLst>
              <a:ext uri="{FF2B5EF4-FFF2-40B4-BE49-F238E27FC236}">
                <a16:creationId xmlns:a16="http://schemas.microsoft.com/office/drawing/2014/main" id="{0E2FBC07-DAEE-3E9F-53BD-25D2CA98FB3D}"/>
              </a:ext>
            </a:extLst>
          </p:cNvPr>
          <p:cNvSpPr>
            <a:spLocks noGrp="1"/>
          </p:cNvSpPr>
          <p:nvPr>
            <p:ph idx="1"/>
          </p:nvPr>
        </p:nvSpPr>
        <p:spPr>
          <a:xfrm>
            <a:off x="530352" y="3509963"/>
            <a:ext cx="10072922" cy="1747837"/>
          </a:xfrm>
        </p:spPr>
        <p:txBody>
          <a:bodyPr vert="horz" lIns="91440" tIns="45720" rIns="91440" bIns="45720" rtlCol="0">
            <a:normAutofit/>
          </a:bodyPr>
          <a:lstStyle/>
          <a:p>
            <a:r>
              <a:rPr lang="en-US" dirty="0"/>
              <a:t>https://</a:t>
            </a:r>
            <a:r>
              <a:rPr lang="en-US" dirty="0" err="1"/>
              <a:t>github.com</a:t>
            </a:r>
            <a:r>
              <a:rPr lang="en-US" dirty="0"/>
              <a:t>/</a:t>
            </a:r>
            <a:r>
              <a:rPr lang="en-US" dirty="0" err="1"/>
              <a:t>htmw</a:t>
            </a:r>
            <a:r>
              <a:rPr lang="en-US" dirty="0"/>
              <a:t>/2025S-The-Innovators/wiki</a:t>
            </a:r>
          </a:p>
        </p:txBody>
      </p:sp>
    </p:spTree>
    <p:extLst>
      <p:ext uri="{BB962C8B-B14F-4D97-AF65-F5344CB8AC3E}">
        <p14:creationId xmlns:p14="http://schemas.microsoft.com/office/powerpoint/2010/main" val="2444721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C6042-B3E8-A0A8-A54D-A7F7C3B42A59}"/>
              </a:ext>
            </a:extLst>
          </p:cNvPr>
          <p:cNvSpPr>
            <a:spLocks noGrp="1"/>
          </p:cNvSpPr>
          <p:nvPr>
            <p:ph type="title"/>
          </p:nvPr>
        </p:nvSpPr>
        <p:spPr/>
        <p:txBody>
          <a:bodyPr/>
          <a:lstStyle/>
          <a:p>
            <a:r>
              <a:rPr lang="en-IN" dirty="0"/>
              <a:t>Agenda</a:t>
            </a:r>
            <a:endParaRPr lang="en-US" dirty="0"/>
          </a:p>
        </p:txBody>
      </p:sp>
      <p:graphicFrame>
        <p:nvGraphicFramePr>
          <p:cNvPr id="7" name="Content Placeholder 2">
            <a:extLst>
              <a:ext uri="{FF2B5EF4-FFF2-40B4-BE49-F238E27FC236}">
                <a16:creationId xmlns:a16="http://schemas.microsoft.com/office/drawing/2014/main" id="{893A13AB-DE51-B0F1-6A4C-67CBB3B8A44A}"/>
              </a:ext>
            </a:extLst>
          </p:cNvPr>
          <p:cNvGraphicFramePr>
            <a:graphicFrameLocks noGrp="1"/>
          </p:cNvGraphicFramePr>
          <p:nvPr>
            <p:ph idx="1"/>
            <p:extLst>
              <p:ext uri="{D42A27DB-BD31-4B8C-83A1-F6EECF244321}">
                <p14:modId xmlns:p14="http://schemas.microsoft.com/office/powerpoint/2010/main" val="49887145"/>
              </p:ext>
            </p:extLst>
          </p:nvPr>
        </p:nvGraphicFramePr>
        <p:xfrm>
          <a:off x="525717" y="2521885"/>
          <a:ext cx="10077557" cy="35490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642168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3CEFE-A00A-EA82-9B79-E6018EB67390}"/>
              </a:ext>
            </a:extLst>
          </p:cNvPr>
          <p:cNvSpPr>
            <a:spLocks noGrp="1"/>
          </p:cNvSpPr>
          <p:nvPr>
            <p:ph type="title"/>
          </p:nvPr>
        </p:nvSpPr>
        <p:spPr/>
        <p:txBody>
          <a:bodyPr/>
          <a:lstStyle/>
          <a:p>
            <a:r>
              <a:rPr lang="en-IN" b="1" dirty="0"/>
              <a:t>Team Member Roles and Responsibilities</a:t>
            </a:r>
            <a:endParaRPr lang="en-US" dirty="0"/>
          </a:p>
        </p:txBody>
      </p:sp>
      <p:sp>
        <p:nvSpPr>
          <p:cNvPr id="4" name="TextBox 3">
            <a:extLst>
              <a:ext uri="{FF2B5EF4-FFF2-40B4-BE49-F238E27FC236}">
                <a16:creationId xmlns:a16="http://schemas.microsoft.com/office/drawing/2014/main" id="{9381E35C-488D-1629-AB33-10B248C29AB8}"/>
              </a:ext>
            </a:extLst>
          </p:cNvPr>
          <p:cNvSpPr txBox="1"/>
          <p:nvPr/>
        </p:nvSpPr>
        <p:spPr>
          <a:xfrm>
            <a:off x="635726" y="4868091"/>
            <a:ext cx="3265714" cy="646331"/>
          </a:xfrm>
          <a:prstGeom prst="rect">
            <a:avLst/>
          </a:prstGeom>
          <a:noFill/>
        </p:spPr>
        <p:txBody>
          <a:bodyPr wrap="square" rtlCol="0">
            <a:spAutoFit/>
          </a:bodyPr>
          <a:lstStyle/>
          <a:p>
            <a:r>
              <a:rPr lang="en-IN" b="1" dirty="0" err="1"/>
              <a:t>Ranjitha</a:t>
            </a:r>
            <a:r>
              <a:rPr lang="en-IN" b="1" dirty="0"/>
              <a:t> </a:t>
            </a:r>
            <a:r>
              <a:rPr lang="en-IN" b="1" dirty="0" err="1"/>
              <a:t>Durgasi</a:t>
            </a:r>
            <a:r>
              <a:rPr lang="en-IN" dirty="0"/>
              <a:t> – Frontend Developer- Team Leader</a:t>
            </a:r>
            <a:endParaRPr lang="en-US" dirty="0"/>
          </a:p>
        </p:txBody>
      </p:sp>
      <p:sp>
        <p:nvSpPr>
          <p:cNvPr id="5" name="TextBox 4">
            <a:extLst>
              <a:ext uri="{FF2B5EF4-FFF2-40B4-BE49-F238E27FC236}">
                <a16:creationId xmlns:a16="http://schemas.microsoft.com/office/drawing/2014/main" id="{737E150B-40E5-AAB9-E17B-ED33BB7959E5}"/>
              </a:ext>
            </a:extLst>
          </p:cNvPr>
          <p:cNvSpPr txBox="1"/>
          <p:nvPr/>
        </p:nvSpPr>
        <p:spPr>
          <a:xfrm>
            <a:off x="4297680" y="4868090"/>
            <a:ext cx="3265714" cy="923330"/>
          </a:xfrm>
          <a:prstGeom prst="rect">
            <a:avLst/>
          </a:prstGeom>
          <a:noFill/>
        </p:spPr>
        <p:txBody>
          <a:bodyPr wrap="square" rtlCol="0">
            <a:spAutoFit/>
          </a:bodyPr>
          <a:lstStyle/>
          <a:p>
            <a:r>
              <a:rPr lang="en-IN" b="1" dirty="0" err="1"/>
              <a:t>Nikhitha</a:t>
            </a:r>
            <a:r>
              <a:rPr lang="en-IN" b="1" dirty="0"/>
              <a:t> Reddy </a:t>
            </a:r>
            <a:r>
              <a:rPr lang="en-IN" b="1" dirty="0" err="1"/>
              <a:t>Nallanagula</a:t>
            </a:r>
            <a:r>
              <a:rPr lang="en-IN" dirty="0"/>
              <a:t> – Frontend Developer</a:t>
            </a:r>
            <a:endParaRPr lang="en-US" dirty="0"/>
          </a:p>
        </p:txBody>
      </p:sp>
      <p:sp>
        <p:nvSpPr>
          <p:cNvPr id="6" name="TextBox 5">
            <a:extLst>
              <a:ext uri="{FF2B5EF4-FFF2-40B4-BE49-F238E27FC236}">
                <a16:creationId xmlns:a16="http://schemas.microsoft.com/office/drawing/2014/main" id="{5E7A4379-DF62-382A-6767-A2FA35D34DA0}"/>
              </a:ext>
            </a:extLst>
          </p:cNvPr>
          <p:cNvSpPr txBox="1"/>
          <p:nvPr/>
        </p:nvSpPr>
        <p:spPr>
          <a:xfrm>
            <a:off x="8107680" y="4868090"/>
            <a:ext cx="3265714" cy="646331"/>
          </a:xfrm>
          <a:prstGeom prst="rect">
            <a:avLst/>
          </a:prstGeom>
          <a:noFill/>
        </p:spPr>
        <p:txBody>
          <a:bodyPr wrap="square" rtlCol="0">
            <a:spAutoFit/>
          </a:bodyPr>
          <a:lstStyle/>
          <a:p>
            <a:r>
              <a:rPr lang="en-IN" b="1" dirty="0"/>
              <a:t>Harshitha </a:t>
            </a:r>
            <a:r>
              <a:rPr lang="en-IN" b="1" dirty="0" err="1"/>
              <a:t>Korapati</a:t>
            </a:r>
            <a:r>
              <a:rPr lang="en-IN" b="1" dirty="0"/>
              <a:t> Murali</a:t>
            </a:r>
            <a:r>
              <a:rPr lang="en-IN" dirty="0"/>
              <a:t> – Backend Developer</a:t>
            </a:r>
            <a:endParaRPr lang="en-US" dirty="0"/>
          </a:p>
        </p:txBody>
      </p:sp>
      <p:pic>
        <p:nvPicPr>
          <p:cNvPr id="8" name="Picture 7" descr="A person sitting at a bar&#10;&#10;AI-generated content may be incorrect.">
            <a:extLst>
              <a:ext uri="{FF2B5EF4-FFF2-40B4-BE49-F238E27FC236}">
                <a16:creationId xmlns:a16="http://schemas.microsoft.com/office/drawing/2014/main" id="{3610D086-A6DE-5982-CF9A-6D7288011282}"/>
              </a:ext>
            </a:extLst>
          </p:cNvPr>
          <p:cNvPicPr>
            <a:picLocks noChangeAspect="1"/>
          </p:cNvPicPr>
          <p:nvPr/>
        </p:nvPicPr>
        <p:blipFill>
          <a:blip r:embed="rId2"/>
          <a:stretch>
            <a:fillRect/>
          </a:stretch>
        </p:blipFill>
        <p:spPr>
          <a:xfrm>
            <a:off x="4591050" y="2634267"/>
            <a:ext cx="1583327" cy="2111103"/>
          </a:xfrm>
          <a:prstGeom prst="rect">
            <a:avLst/>
          </a:prstGeom>
        </p:spPr>
      </p:pic>
      <p:pic>
        <p:nvPicPr>
          <p:cNvPr id="11" name="Picture 10">
            <a:extLst>
              <a:ext uri="{FF2B5EF4-FFF2-40B4-BE49-F238E27FC236}">
                <a16:creationId xmlns:a16="http://schemas.microsoft.com/office/drawing/2014/main" id="{6CDDF49D-6E80-D532-CF91-CB620709099F}"/>
              </a:ext>
            </a:extLst>
          </p:cNvPr>
          <p:cNvPicPr>
            <a:picLocks noChangeAspect="1"/>
          </p:cNvPicPr>
          <p:nvPr/>
        </p:nvPicPr>
        <p:blipFill>
          <a:blip r:embed="rId3"/>
          <a:stretch>
            <a:fillRect/>
          </a:stretch>
        </p:blipFill>
        <p:spPr>
          <a:xfrm>
            <a:off x="1083008" y="2634266"/>
            <a:ext cx="1680224" cy="2111103"/>
          </a:xfrm>
          <a:prstGeom prst="rect">
            <a:avLst/>
          </a:prstGeom>
        </p:spPr>
      </p:pic>
      <p:pic>
        <p:nvPicPr>
          <p:cNvPr id="7" name="Picture 6" descr="A person smiling at camera&#10;&#10;AI-generated content may be incorrect.">
            <a:extLst>
              <a:ext uri="{FF2B5EF4-FFF2-40B4-BE49-F238E27FC236}">
                <a16:creationId xmlns:a16="http://schemas.microsoft.com/office/drawing/2014/main" id="{5D8FF6D8-6250-8ACC-228E-D974D73BE2BC}"/>
              </a:ext>
            </a:extLst>
          </p:cNvPr>
          <p:cNvPicPr>
            <a:picLocks noChangeAspect="1"/>
          </p:cNvPicPr>
          <p:nvPr/>
        </p:nvPicPr>
        <p:blipFill>
          <a:blip r:embed="rId4"/>
          <a:stretch>
            <a:fillRect/>
          </a:stretch>
        </p:blipFill>
        <p:spPr>
          <a:xfrm>
            <a:off x="8861528" y="2634266"/>
            <a:ext cx="1583328" cy="2111103"/>
          </a:xfrm>
          <a:prstGeom prst="rect">
            <a:avLst/>
          </a:prstGeom>
        </p:spPr>
      </p:pic>
    </p:spTree>
    <p:extLst>
      <p:ext uri="{BB962C8B-B14F-4D97-AF65-F5344CB8AC3E}">
        <p14:creationId xmlns:p14="http://schemas.microsoft.com/office/powerpoint/2010/main" val="3482015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C70B1C-E710-D9E3-A057-AC297FDFB5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8C4F41-FE55-B089-1EB2-A557F5FB7E86}"/>
              </a:ext>
            </a:extLst>
          </p:cNvPr>
          <p:cNvSpPr>
            <a:spLocks noGrp="1"/>
          </p:cNvSpPr>
          <p:nvPr>
            <p:ph type="title"/>
          </p:nvPr>
        </p:nvSpPr>
        <p:spPr/>
        <p:txBody>
          <a:bodyPr/>
          <a:lstStyle/>
          <a:p>
            <a:r>
              <a:rPr lang="en-IN" b="1" dirty="0"/>
              <a:t>Team Member Roles and Responsibilities</a:t>
            </a:r>
            <a:endParaRPr lang="en-US" dirty="0"/>
          </a:p>
        </p:txBody>
      </p:sp>
      <p:sp>
        <p:nvSpPr>
          <p:cNvPr id="4" name="TextBox 3">
            <a:extLst>
              <a:ext uri="{FF2B5EF4-FFF2-40B4-BE49-F238E27FC236}">
                <a16:creationId xmlns:a16="http://schemas.microsoft.com/office/drawing/2014/main" id="{A3C0376C-F481-E956-051C-FB113E606842}"/>
              </a:ext>
            </a:extLst>
          </p:cNvPr>
          <p:cNvSpPr txBox="1"/>
          <p:nvPr/>
        </p:nvSpPr>
        <p:spPr>
          <a:xfrm>
            <a:off x="635726" y="4868091"/>
            <a:ext cx="3265714" cy="646331"/>
          </a:xfrm>
          <a:prstGeom prst="rect">
            <a:avLst/>
          </a:prstGeom>
          <a:noFill/>
        </p:spPr>
        <p:txBody>
          <a:bodyPr wrap="square" rtlCol="0">
            <a:spAutoFit/>
          </a:bodyPr>
          <a:lstStyle/>
          <a:p>
            <a:r>
              <a:rPr lang="en-IN" b="1" dirty="0"/>
              <a:t>Sai Bhargav Ram </a:t>
            </a:r>
            <a:r>
              <a:rPr lang="en-IN" b="1" dirty="0" err="1"/>
              <a:t>Koduru</a:t>
            </a:r>
            <a:r>
              <a:rPr lang="en-IN" dirty="0"/>
              <a:t> – Backend Developer</a:t>
            </a:r>
            <a:endParaRPr lang="en-US" dirty="0"/>
          </a:p>
        </p:txBody>
      </p:sp>
      <p:sp>
        <p:nvSpPr>
          <p:cNvPr id="5" name="TextBox 4">
            <a:extLst>
              <a:ext uri="{FF2B5EF4-FFF2-40B4-BE49-F238E27FC236}">
                <a16:creationId xmlns:a16="http://schemas.microsoft.com/office/drawing/2014/main" id="{C782980C-F838-DBA2-C67D-1AEC847D8240}"/>
              </a:ext>
            </a:extLst>
          </p:cNvPr>
          <p:cNvSpPr txBox="1"/>
          <p:nvPr/>
        </p:nvSpPr>
        <p:spPr>
          <a:xfrm>
            <a:off x="4297680" y="4868090"/>
            <a:ext cx="3265714" cy="923330"/>
          </a:xfrm>
          <a:prstGeom prst="rect">
            <a:avLst/>
          </a:prstGeom>
          <a:noFill/>
        </p:spPr>
        <p:txBody>
          <a:bodyPr wrap="square" rtlCol="0">
            <a:spAutoFit/>
          </a:bodyPr>
          <a:lstStyle/>
          <a:p>
            <a:r>
              <a:rPr lang="en-IN" b="1" dirty="0"/>
              <a:t>Saikumar Gone</a:t>
            </a:r>
            <a:r>
              <a:rPr lang="en-IN" dirty="0"/>
              <a:t> – Machine Learning Engineer- Scrum Master </a:t>
            </a:r>
            <a:endParaRPr lang="en-US" dirty="0"/>
          </a:p>
        </p:txBody>
      </p:sp>
      <p:sp>
        <p:nvSpPr>
          <p:cNvPr id="6" name="TextBox 5">
            <a:extLst>
              <a:ext uri="{FF2B5EF4-FFF2-40B4-BE49-F238E27FC236}">
                <a16:creationId xmlns:a16="http://schemas.microsoft.com/office/drawing/2014/main" id="{12B22B2C-DCD0-4E27-27AB-8F714B330345}"/>
              </a:ext>
            </a:extLst>
          </p:cNvPr>
          <p:cNvSpPr txBox="1"/>
          <p:nvPr/>
        </p:nvSpPr>
        <p:spPr>
          <a:xfrm>
            <a:off x="8107680" y="4868090"/>
            <a:ext cx="3265714" cy="646331"/>
          </a:xfrm>
          <a:prstGeom prst="rect">
            <a:avLst/>
          </a:prstGeom>
          <a:noFill/>
        </p:spPr>
        <p:txBody>
          <a:bodyPr wrap="square" rtlCol="0">
            <a:spAutoFit/>
          </a:bodyPr>
          <a:lstStyle/>
          <a:p>
            <a:r>
              <a:rPr lang="en-IN" b="1" dirty="0" err="1"/>
              <a:t>Kariveda</a:t>
            </a:r>
            <a:r>
              <a:rPr lang="en-IN" b="1" dirty="0"/>
              <a:t> </a:t>
            </a:r>
            <a:r>
              <a:rPr lang="en-IN" b="1" dirty="0" err="1"/>
              <a:t>Vikranth</a:t>
            </a:r>
            <a:r>
              <a:rPr lang="en-IN" b="1" dirty="0"/>
              <a:t> Reddy</a:t>
            </a:r>
            <a:r>
              <a:rPr lang="en-IN" dirty="0"/>
              <a:t> – Machine Learning Engineer</a:t>
            </a:r>
          </a:p>
        </p:txBody>
      </p:sp>
      <p:pic>
        <p:nvPicPr>
          <p:cNvPr id="10" name="Picture 9" descr="A person in a denim shirt&#10;&#10;AI-generated content may be incorrect.">
            <a:extLst>
              <a:ext uri="{FF2B5EF4-FFF2-40B4-BE49-F238E27FC236}">
                <a16:creationId xmlns:a16="http://schemas.microsoft.com/office/drawing/2014/main" id="{A9AE765E-FEDC-1466-3709-EE7E29BDDB92}"/>
              </a:ext>
            </a:extLst>
          </p:cNvPr>
          <p:cNvPicPr>
            <a:picLocks noChangeAspect="1"/>
          </p:cNvPicPr>
          <p:nvPr/>
        </p:nvPicPr>
        <p:blipFill>
          <a:blip r:embed="rId2"/>
          <a:stretch>
            <a:fillRect/>
          </a:stretch>
        </p:blipFill>
        <p:spPr>
          <a:xfrm>
            <a:off x="833754" y="2803358"/>
            <a:ext cx="2166473" cy="1942011"/>
          </a:xfrm>
          <a:prstGeom prst="rect">
            <a:avLst/>
          </a:prstGeom>
        </p:spPr>
      </p:pic>
      <p:pic>
        <p:nvPicPr>
          <p:cNvPr id="12" name="Picture 11" descr="A person standing in front of a fountain&#10;&#10;AI-generated content may be incorrect.">
            <a:extLst>
              <a:ext uri="{FF2B5EF4-FFF2-40B4-BE49-F238E27FC236}">
                <a16:creationId xmlns:a16="http://schemas.microsoft.com/office/drawing/2014/main" id="{B174F3F3-133B-C1DC-564B-AA0B70D043AB}"/>
              </a:ext>
            </a:extLst>
          </p:cNvPr>
          <p:cNvPicPr>
            <a:picLocks noChangeAspect="1"/>
          </p:cNvPicPr>
          <p:nvPr/>
        </p:nvPicPr>
        <p:blipFill>
          <a:blip r:embed="rId3"/>
          <a:stretch>
            <a:fillRect/>
          </a:stretch>
        </p:blipFill>
        <p:spPr>
          <a:xfrm>
            <a:off x="4669716" y="2803358"/>
            <a:ext cx="2166473" cy="1968739"/>
          </a:xfrm>
          <a:prstGeom prst="rect">
            <a:avLst/>
          </a:prstGeom>
        </p:spPr>
      </p:pic>
      <p:pic>
        <p:nvPicPr>
          <p:cNvPr id="14" name="Picture 13" descr="A person standing in front of a wall&#10;&#10;AI-generated content may be incorrect.">
            <a:extLst>
              <a:ext uri="{FF2B5EF4-FFF2-40B4-BE49-F238E27FC236}">
                <a16:creationId xmlns:a16="http://schemas.microsoft.com/office/drawing/2014/main" id="{ADCAF63D-60A1-75F9-5CB0-4ACC0847FF40}"/>
              </a:ext>
            </a:extLst>
          </p:cNvPr>
          <p:cNvPicPr>
            <a:picLocks noChangeAspect="1"/>
          </p:cNvPicPr>
          <p:nvPr/>
        </p:nvPicPr>
        <p:blipFill>
          <a:blip r:embed="rId4"/>
          <a:stretch>
            <a:fillRect/>
          </a:stretch>
        </p:blipFill>
        <p:spPr>
          <a:xfrm>
            <a:off x="8444718" y="2803358"/>
            <a:ext cx="2395424" cy="1968739"/>
          </a:xfrm>
          <a:prstGeom prst="rect">
            <a:avLst/>
          </a:prstGeom>
        </p:spPr>
      </p:pic>
    </p:spTree>
    <p:extLst>
      <p:ext uri="{BB962C8B-B14F-4D97-AF65-F5344CB8AC3E}">
        <p14:creationId xmlns:p14="http://schemas.microsoft.com/office/powerpoint/2010/main" val="1007397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12D866A0-AD4B-A230-7A1F-BCFF9F326F70}"/>
              </a:ext>
            </a:extLst>
          </p:cNvPr>
          <p:cNvSpPr>
            <a:spLocks noGrp="1"/>
          </p:cNvSpPr>
          <p:nvPr>
            <p:ph type="title"/>
          </p:nvPr>
        </p:nvSpPr>
        <p:spPr>
          <a:xfrm>
            <a:off x="525717" y="787068"/>
            <a:ext cx="5566263" cy="1455091"/>
          </a:xfrm>
        </p:spPr>
        <p:txBody>
          <a:bodyPr>
            <a:normAutofit/>
          </a:bodyPr>
          <a:lstStyle/>
          <a:p>
            <a:r>
              <a:rPr lang="en-IN" b="1" dirty="0"/>
              <a:t>Problem Statement</a:t>
            </a:r>
            <a:endParaRPr lang="en-US" dirty="0"/>
          </a:p>
        </p:txBody>
      </p:sp>
      <p:sp>
        <p:nvSpPr>
          <p:cNvPr id="11" name="Freeform: Shape 10">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4"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5"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6"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7"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A75C0E6F-6DCC-AB68-DD7B-F54722134D6D}"/>
              </a:ext>
            </a:extLst>
          </p:cNvPr>
          <p:cNvSpPr>
            <a:spLocks noGrp="1"/>
          </p:cNvSpPr>
          <p:nvPr>
            <p:ph idx="1"/>
          </p:nvPr>
        </p:nvSpPr>
        <p:spPr>
          <a:xfrm>
            <a:off x="525717" y="2796427"/>
            <a:ext cx="5566263" cy="3274503"/>
          </a:xfrm>
        </p:spPr>
        <p:txBody>
          <a:bodyPr>
            <a:normAutofit lnSpcReduction="10000"/>
          </a:bodyPr>
          <a:lstStyle/>
          <a:p>
            <a:pPr>
              <a:lnSpc>
                <a:spcPct val="100000"/>
              </a:lnSpc>
            </a:pPr>
            <a:r>
              <a:rPr lang="en-IN" dirty="0"/>
              <a:t>It is challenging for individuals to monitor daily foods since it demands too much time and energy. Existing nutrition Apps ask you to input all the meals, ingredients, and quantity manually, and it might frustrate or dismay you. Also, for unpackaged food, such as that prepared at home, estimating the calories and nutrition is even more difficult. Unless there's a convenient automatic approach, people quickly abandon adherence to diet guidelines.</a:t>
            </a:r>
            <a:endParaRPr lang="en-US" dirty="0"/>
          </a:p>
        </p:txBody>
      </p:sp>
      <p:pic>
        <p:nvPicPr>
          <p:cNvPr id="5" name="Picture 4" descr="A chopping board with spices on top">
            <a:extLst>
              <a:ext uri="{FF2B5EF4-FFF2-40B4-BE49-F238E27FC236}">
                <a16:creationId xmlns:a16="http://schemas.microsoft.com/office/drawing/2014/main" id="{1772FA27-2C38-CE8A-6D03-1A9E62ACCD63}"/>
              </a:ext>
            </a:extLst>
          </p:cNvPr>
          <p:cNvPicPr>
            <a:picLocks noChangeAspect="1"/>
          </p:cNvPicPr>
          <p:nvPr/>
        </p:nvPicPr>
        <p:blipFill>
          <a:blip r:embed="rId2"/>
          <a:srcRect l="21002" r="19986"/>
          <a:stretch/>
        </p:blipFill>
        <p:spPr>
          <a:xfrm>
            <a:off x="6531789" y="10"/>
            <a:ext cx="5660211" cy="6857990"/>
          </a:xfrm>
          <a:prstGeom prst="rect">
            <a:avLst/>
          </a:prstGeom>
        </p:spPr>
      </p:pic>
      <p:sp>
        <p:nvSpPr>
          <p:cNvPr id="21" name="Freeform: Shape 20">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3" name="Group 22">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4" name="Freeform: Shape 23">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8"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678435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4" name="Group 13">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5" name="Freeform: Shape 14">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6" name="Freeform: Shape 15">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7" name="Freeform: Shape 16">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8"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9"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0"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3" name="Freeform: Shape 22">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5"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6"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7"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8"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9"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0"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1"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3" name="Rectangle 32">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3DD8BFAE-4EC2-4D7B-5164-19DD7C01F1B4}"/>
              </a:ext>
            </a:extLst>
          </p:cNvPr>
          <p:cNvSpPr>
            <a:spLocks noGrp="1"/>
          </p:cNvSpPr>
          <p:nvPr>
            <p:ph type="title"/>
          </p:nvPr>
        </p:nvSpPr>
        <p:spPr>
          <a:xfrm>
            <a:off x="530352" y="589788"/>
            <a:ext cx="4884481" cy="2510921"/>
          </a:xfrm>
        </p:spPr>
        <p:txBody>
          <a:bodyPr vert="horz" lIns="91440" tIns="45720" rIns="91440" bIns="45720" rtlCol="0" anchor="b">
            <a:normAutofit/>
          </a:bodyPr>
          <a:lstStyle/>
          <a:p>
            <a:r>
              <a:rPr lang="en-US" sz="4000" b="1"/>
              <a:t>Project Description</a:t>
            </a:r>
            <a:endParaRPr lang="en-US" sz="4000"/>
          </a:p>
        </p:txBody>
      </p:sp>
      <p:grpSp>
        <p:nvGrpSpPr>
          <p:cNvPr id="35" name="Graphic 78">
            <a:extLst>
              <a:ext uri="{FF2B5EF4-FFF2-40B4-BE49-F238E27FC236}">
                <a16:creationId xmlns:a16="http://schemas.microsoft.com/office/drawing/2014/main" id="{06B4C967-D337-479B-87CA-7587B7FC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352" y="3267662"/>
            <a:ext cx="972241" cy="45718"/>
            <a:chOff x="4886325" y="3371754"/>
            <a:chExt cx="2418492" cy="113728"/>
          </a:xfrm>
          <a:solidFill>
            <a:schemeClr val="accent1"/>
          </a:solidFill>
        </p:grpSpPr>
        <p:sp>
          <p:nvSpPr>
            <p:cNvPr id="36" name="Graphic 78">
              <a:extLst>
                <a:ext uri="{FF2B5EF4-FFF2-40B4-BE49-F238E27FC236}">
                  <a16:creationId xmlns:a16="http://schemas.microsoft.com/office/drawing/2014/main" id="{6EF1A9DB-7052-4254-8534-9AAED6F6B6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7" name="Graphic 78">
              <a:extLst>
                <a:ext uri="{FF2B5EF4-FFF2-40B4-BE49-F238E27FC236}">
                  <a16:creationId xmlns:a16="http://schemas.microsoft.com/office/drawing/2014/main" id="{55D44775-F9E3-4142-8CDB-277AEF2F38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8" name="Graphic 78">
                <a:extLst>
                  <a:ext uri="{FF2B5EF4-FFF2-40B4-BE49-F238E27FC236}">
                    <a16:creationId xmlns:a16="http://schemas.microsoft.com/office/drawing/2014/main" id="{93BB9C83-6DC3-450C-BFAD-0CB5EAD29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4E01AF91-A65B-4AE1-96C9-4168BD8F9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0AD45C08-DFB9-441F-A901-BCB9B0305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1" name="Graphic 78">
                <a:extLst>
                  <a:ext uri="{FF2B5EF4-FFF2-40B4-BE49-F238E27FC236}">
                    <a16:creationId xmlns:a16="http://schemas.microsoft.com/office/drawing/2014/main" id="{E05BEC0E-4EE4-42C4-BF0B-15F9AC518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43" name="Freeform: Shape 42">
            <a:extLst>
              <a:ext uri="{FF2B5EF4-FFF2-40B4-BE49-F238E27FC236}">
                <a16:creationId xmlns:a16="http://schemas.microsoft.com/office/drawing/2014/main" id="{752C2BA4-3BBE-4D22-A0D9-8D2A7B8F1C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18708"/>
            <a:ext cx="4187283" cy="93929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 name="Content Placeholder 4" descr="A screenshot of a project&#10;&#10;AI-generated content may be incorrect.">
            <a:extLst>
              <a:ext uri="{FF2B5EF4-FFF2-40B4-BE49-F238E27FC236}">
                <a16:creationId xmlns:a16="http://schemas.microsoft.com/office/drawing/2014/main" id="{F9FEDBA7-67B3-ABCB-F22C-7A9718880F35}"/>
              </a:ext>
            </a:extLst>
          </p:cNvPr>
          <p:cNvPicPr>
            <a:picLocks noGrp="1" noChangeAspect="1"/>
          </p:cNvPicPr>
          <p:nvPr>
            <p:ph idx="1"/>
          </p:nvPr>
        </p:nvPicPr>
        <p:blipFill>
          <a:blip r:embed="rId2"/>
          <a:stretch>
            <a:fillRect/>
          </a:stretch>
        </p:blipFill>
        <p:spPr>
          <a:xfrm>
            <a:off x="5166289" y="589788"/>
            <a:ext cx="5593247" cy="5678424"/>
          </a:xfrm>
          <a:prstGeom prst="rect">
            <a:avLst/>
          </a:prstGeom>
        </p:spPr>
      </p:pic>
      <p:sp>
        <p:nvSpPr>
          <p:cNvPr id="45" name="Freeform: Shape 44">
            <a:extLst>
              <a:ext uri="{FF2B5EF4-FFF2-40B4-BE49-F238E27FC236}">
                <a16:creationId xmlns:a16="http://schemas.microsoft.com/office/drawing/2014/main" id="{82AA7049-B18D-49D6-AD7D-DBB9E19FB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713190" y="-534982"/>
            <a:ext cx="943826" cy="2013794"/>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7" name="Group 46">
            <a:extLst>
              <a:ext uri="{FF2B5EF4-FFF2-40B4-BE49-F238E27FC236}">
                <a16:creationId xmlns:a16="http://schemas.microsoft.com/office/drawing/2014/main" id="{3850DB66-16D1-4953-A6E3-FCA3DC5F27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635690" y="349252"/>
            <a:ext cx="886142" cy="693398"/>
            <a:chOff x="10948005" y="3379098"/>
            <a:chExt cx="868640" cy="679702"/>
          </a:xfrm>
          <a:solidFill>
            <a:schemeClr val="accent6"/>
          </a:solidFill>
        </p:grpSpPr>
        <p:sp>
          <p:nvSpPr>
            <p:cNvPr id="48" name="Freeform: Shape 47">
              <a:extLst>
                <a:ext uri="{FF2B5EF4-FFF2-40B4-BE49-F238E27FC236}">
                  <a16:creationId xmlns:a16="http://schemas.microsoft.com/office/drawing/2014/main" id="{D698AB2F-1D17-4249-81CB-9A41D46B8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9" name="Freeform: Shape 48">
              <a:extLst>
                <a:ext uri="{FF2B5EF4-FFF2-40B4-BE49-F238E27FC236}">
                  <a16:creationId xmlns:a16="http://schemas.microsoft.com/office/drawing/2014/main" id="{F5301961-8687-4ADB-8043-4065F4707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0" name="Graphic 15">
              <a:extLst>
                <a:ext uri="{FF2B5EF4-FFF2-40B4-BE49-F238E27FC236}">
                  <a16:creationId xmlns:a16="http://schemas.microsoft.com/office/drawing/2014/main" id="{9DC20816-893A-4201-AA91-22F71E46F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1" name="Graphic 15">
              <a:extLst>
                <a:ext uri="{FF2B5EF4-FFF2-40B4-BE49-F238E27FC236}">
                  <a16:creationId xmlns:a16="http://schemas.microsoft.com/office/drawing/2014/main" id="{866D1F4E-BA21-44F3-A97A-E979C5FE78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B35EADCB-1DB5-4B69-892B-14567F5280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566491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812E0E9B-476F-3586-24B8-E77BEF960E8D}"/>
              </a:ext>
            </a:extLst>
          </p:cNvPr>
          <p:cNvSpPr>
            <a:spLocks noGrp="1"/>
          </p:cNvSpPr>
          <p:nvPr>
            <p:ph type="title"/>
          </p:nvPr>
        </p:nvSpPr>
        <p:spPr>
          <a:xfrm>
            <a:off x="525717" y="787068"/>
            <a:ext cx="4950173" cy="1455091"/>
          </a:xfrm>
        </p:spPr>
        <p:txBody>
          <a:bodyPr>
            <a:normAutofit/>
          </a:bodyPr>
          <a:lstStyle/>
          <a:p>
            <a:r>
              <a:rPr lang="en-US" dirty="0"/>
              <a:t>Persona</a:t>
            </a:r>
          </a:p>
        </p:txBody>
      </p:sp>
      <p:sp>
        <p:nvSpPr>
          <p:cNvPr id="1033" name="Freeform: Shape 1032">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35"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036"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37"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038"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39"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040"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041"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91D084E4-1779-3A9F-1FE6-A952D077E06B}"/>
              </a:ext>
            </a:extLst>
          </p:cNvPr>
          <p:cNvSpPr>
            <a:spLocks noGrp="1"/>
          </p:cNvSpPr>
          <p:nvPr>
            <p:ph idx="1"/>
          </p:nvPr>
        </p:nvSpPr>
        <p:spPr>
          <a:xfrm>
            <a:off x="525717" y="2796427"/>
            <a:ext cx="4950173" cy="3274503"/>
          </a:xfrm>
        </p:spPr>
        <p:txBody>
          <a:bodyPr>
            <a:normAutofit/>
          </a:bodyPr>
          <a:lstStyle/>
          <a:p>
            <a:pPr>
              <a:lnSpc>
                <a:spcPct val="100000"/>
              </a:lnSpc>
            </a:pPr>
            <a:r>
              <a:rPr lang="en-IN" sz="1400" b="1" dirty="0"/>
              <a:t>Emma Johnson (Fitness Freak)</a:t>
            </a:r>
          </a:p>
          <a:p>
            <a:pPr>
              <a:lnSpc>
                <a:spcPct val="100000"/>
              </a:lnSpc>
              <a:buFont typeface="Arial" panose="020B0604020202020204" pitchFamily="34" charset="0"/>
              <a:buChar char="•"/>
            </a:pPr>
            <a:r>
              <a:rPr lang="en-IN" sz="1400" b="1" dirty="0"/>
              <a:t>Age:</a:t>
            </a:r>
            <a:r>
              <a:rPr lang="en-IN" sz="1400" dirty="0"/>
              <a:t> 28</a:t>
            </a:r>
          </a:p>
          <a:p>
            <a:pPr>
              <a:lnSpc>
                <a:spcPct val="100000"/>
              </a:lnSpc>
              <a:buFont typeface="Arial" panose="020B0604020202020204" pitchFamily="34" charset="0"/>
              <a:buChar char="•"/>
            </a:pPr>
            <a:r>
              <a:rPr lang="en-IN" sz="1400" b="1" dirty="0"/>
              <a:t>Occupation:</a:t>
            </a:r>
            <a:r>
              <a:rPr lang="en-IN" sz="1400" dirty="0"/>
              <a:t> Marketing Specialist</a:t>
            </a:r>
          </a:p>
          <a:p>
            <a:pPr>
              <a:lnSpc>
                <a:spcPct val="100000"/>
              </a:lnSpc>
              <a:buFont typeface="Arial" panose="020B0604020202020204" pitchFamily="34" charset="0"/>
              <a:buChar char="•"/>
            </a:pPr>
            <a:r>
              <a:rPr lang="en-IN" sz="1400" b="1" dirty="0"/>
              <a:t>Goals:</a:t>
            </a:r>
            <a:r>
              <a:rPr lang="en-IN" sz="1400" dirty="0"/>
              <a:t> To build muscle and maintain a healthy diet.</a:t>
            </a:r>
          </a:p>
          <a:p>
            <a:pPr>
              <a:lnSpc>
                <a:spcPct val="100000"/>
              </a:lnSpc>
              <a:buFont typeface="Arial" panose="020B0604020202020204" pitchFamily="34" charset="0"/>
              <a:buChar char="•"/>
            </a:pPr>
            <a:r>
              <a:rPr lang="en-IN" sz="1400" b="1" dirty="0"/>
              <a:t>Challenges:</a:t>
            </a:r>
            <a:r>
              <a:rPr lang="en-IN" sz="1400" dirty="0"/>
              <a:t> Finds it time-consuming to manually log every meal and calculate macros (proteins, carbs, fats).</a:t>
            </a:r>
          </a:p>
          <a:p>
            <a:pPr>
              <a:lnSpc>
                <a:spcPct val="100000"/>
              </a:lnSpc>
              <a:buFont typeface="Arial" panose="020B0604020202020204" pitchFamily="34" charset="0"/>
              <a:buChar char="•"/>
            </a:pPr>
            <a:r>
              <a:rPr lang="en-IN" sz="1400" b="1" dirty="0"/>
              <a:t>How </a:t>
            </a:r>
            <a:r>
              <a:rPr lang="en-IN" sz="1400" b="1" dirty="0" err="1"/>
              <a:t>CalorieMate</a:t>
            </a:r>
            <a:r>
              <a:rPr lang="en-IN" sz="1400" b="1" dirty="0"/>
              <a:t> Helps:</a:t>
            </a:r>
            <a:r>
              <a:rPr lang="en-IN" sz="1400" dirty="0"/>
              <a:t> Emily can take photos of her meals to instantly track nutrients, saving time and keeping her fitness plan on track.</a:t>
            </a:r>
          </a:p>
          <a:p>
            <a:pPr>
              <a:lnSpc>
                <a:spcPct val="100000"/>
              </a:lnSpc>
            </a:pPr>
            <a:endParaRPr lang="en-US" sz="1400" dirty="0"/>
          </a:p>
        </p:txBody>
      </p:sp>
      <p:pic>
        <p:nvPicPr>
          <p:cNvPr id="1026" name="Picture 2" descr="Emily Johnson - College of Engineering">
            <a:extLst>
              <a:ext uri="{FF2B5EF4-FFF2-40B4-BE49-F238E27FC236}">
                <a16:creationId xmlns:a16="http://schemas.microsoft.com/office/drawing/2014/main" id="{390AD403-665B-D9DC-1F32-4B5C491C4F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238"/>
          <a:stretch/>
        </p:blipFill>
        <p:spPr bwMode="auto">
          <a:xfrm>
            <a:off x="6002404" y="564012"/>
            <a:ext cx="5606888" cy="5677185"/>
          </a:xfrm>
          <a:prstGeom prst="rect">
            <a:avLst/>
          </a:prstGeom>
          <a:noFill/>
          <a:extLst>
            <a:ext uri="{909E8E84-426E-40DD-AFC4-6F175D3DCCD1}">
              <a14:hiddenFill xmlns:a14="http://schemas.microsoft.com/office/drawing/2010/main">
                <a:solidFill>
                  <a:srgbClr val="FFFFFF"/>
                </a:solidFill>
              </a14:hiddenFill>
            </a:ext>
          </a:extLst>
        </p:spPr>
      </p:pic>
      <p:sp>
        <p:nvSpPr>
          <p:cNvPr id="1043" name="Freeform: Shape 1042">
            <a:extLst>
              <a:ext uri="{FF2B5EF4-FFF2-40B4-BE49-F238E27FC236}">
                <a16:creationId xmlns:a16="http://schemas.microsoft.com/office/drawing/2014/main" id="{D5B4F0F5-BE58-4EC0-B650-A71A07437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045" name="Group 1044">
            <a:extLst>
              <a:ext uri="{FF2B5EF4-FFF2-40B4-BE49-F238E27FC236}">
                <a16:creationId xmlns:a16="http://schemas.microsoft.com/office/drawing/2014/main" id="{E700C1F5-B637-45FE-96CC-270D263A597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046" name="Freeform: Shape 1045">
              <a:extLst>
                <a:ext uri="{FF2B5EF4-FFF2-40B4-BE49-F238E27FC236}">
                  <a16:creationId xmlns:a16="http://schemas.microsoft.com/office/drawing/2014/main" id="{83DA22C9-3830-4323-9087-6D7C1E6AA3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47" name="Freeform: Shape 1046">
              <a:extLst>
                <a:ext uri="{FF2B5EF4-FFF2-40B4-BE49-F238E27FC236}">
                  <a16:creationId xmlns:a16="http://schemas.microsoft.com/office/drawing/2014/main" id="{A5AC4DA9-FD16-4055-8D2D-95D615C03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48" name="Freeform: Shape 1047">
              <a:extLst>
                <a:ext uri="{FF2B5EF4-FFF2-40B4-BE49-F238E27FC236}">
                  <a16:creationId xmlns:a16="http://schemas.microsoft.com/office/drawing/2014/main" id="{8BA7D58E-9AB5-4B54-A635-2E86BEC7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49" name="Graphic 12">
              <a:extLst>
                <a:ext uri="{FF2B5EF4-FFF2-40B4-BE49-F238E27FC236}">
                  <a16:creationId xmlns:a16="http://schemas.microsoft.com/office/drawing/2014/main" id="{B7D72779-BBD2-4D64-B6B1-E052E227EB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050" name="Graphic 15">
              <a:extLst>
                <a:ext uri="{FF2B5EF4-FFF2-40B4-BE49-F238E27FC236}">
                  <a16:creationId xmlns:a16="http://schemas.microsoft.com/office/drawing/2014/main" id="{569BD34C-BFEF-4FB1-A094-2D9E687CD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51" name="Graphic 15">
              <a:extLst>
                <a:ext uri="{FF2B5EF4-FFF2-40B4-BE49-F238E27FC236}">
                  <a16:creationId xmlns:a16="http://schemas.microsoft.com/office/drawing/2014/main" id="{DC258A66-ED52-4FA3-96CE-7932E91F5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BEC6A48C-21EF-4485-9836-044550003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325346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F6E0EC20-6629-B31D-8A0D-8C8BBB293D5A}"/>
              </a:ext>
            </a:extLst>
          </p:cNvPr>
          <p:cNvSpPr>
            <a:spLocks noGrp="1"/>
          </p:cNvSpPr>
          <p:nvPr>
            <p:ph type="title"/>
          </p:nvPr>
        </p:nvSpPr>
        <p:spPr>
          <a:xfrm>
            <a:off x="525717" y="787068"/>
            <a:ext cx="4950173" cy="1455091"/>
          </a:xfrm>
        </p:spPr>
        <p:txBody>
          <a:bodyPr>
            <a:normAutofit/>
          </a:bodyPr>
          <a:lstStyle/>
          <a:p>
            <a:r>
              <a:rPr lang="en-US" dirty="0"/>
              <a:t>Persona</a:t>
            </a:r>
          </a:p>
        </p:txBody>
      </p:sp>
      <p:sp>
        <p:nvSpPr>
          <p:cNvPr id="2057" name="Freeform: Shape 2056">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059"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2060"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061"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062"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063"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064"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065"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B9499E14-0919-3F23-D785-2EDC00B90BCF}"/>
              </a:ext>
            </a:extLst>
          </p:cNvPr>
          <p:cNvSpPr>
            <a:spLocks noGrp="1"/>
          </p:cNvSpPr>
          <p:nvPr>
            <p:ph idx="1"/>
          </p:nvPr>
        </p:nvSpPr>
        <p:spPr>
          <a:xfrm>
            <a:off x="525717" y="2796427"/>
            <a:ext cx="4950173" cy="3274503"/>
          </a:xfrm>
        </p:spPr>
        <p:txBody>
          <a:bodyPr>
            <a:normAutofit/>
          </a:bodyPr>
          <a:lstStyle/>
          <a:p>
            <a:pPr>
              <a:lnSpc>
                <a:spcPct val="100000"/>
              </a:lnSpc>
            </a:pPr>
            <a:r>
              <a:rPr lang="en-IN" sz="1400" b="1" dirty="0"/>
              <a:t>John Cook (Busy Professional)</a:t>
            </a:r>
          </a:p>
          <a:p>
            <a:pPr>
              <a:lnSpc>
                <a:spcPct val="100000"/>
              </a:lnSpc>
              <a:buFont typeface="Arial" panose="020B0604020202020204" pitchFamily="34" charset="0"/>
              <a:buChar char="•"/>
            </a:pPr>
            <a:r>
              <a:rPr lang="en-IN" sz="1400" b="1" dirty="0"/>
              <a:t>Age:</a:t>
            </a:r>
            <a:r>
              <a:rPr lang="en-IN" sz="1400" dirty="0"/>
              <a:t> 35</a:t>
            </a:r>
          </a:p>
          <a:p>
            <a:pPr>
              <a:lnSpc>
                <a:spcPct val="100000"/>
              </a:lnSpc>
              <a:buFont typeface="Arial" panose="020B0604020202020204" pitchFamily="34" charset="0"/>
              <a:buChar char="•"/>
            </a:pPr>
            <a:r>
              <a:rPr lang="en-IN" sz="1400" b="1" dirty="0"/>
              <a:t>Occupation:</a:t>
            </a:r>
            <a:r>
              <a:rPr lang="en-IN" sz="1400" dirty="0"/>
              <a:t> Software Engineer</a:t>
            </a:r>
          </a:p>
          <a:p>
            <a:pPr>
              <a:lnSpc>
                <a:spcPct val="100000"/>
              </a:lnSpc>
              <a:buFont typeface="Arial" panose="020B0604020202020204" pitchFamily="34" charset="0"/>
              <a:buChar char="•"/>
            </a:pPr>
            <a:r>
              <a:rPr lang="en-IN" sz="1400" b="1" dirty="0"/>
              <a:t>Goals:</a:t>
            </a:r>
            <a:r>
              <a:rPr lang="en-IN" sz="1400" dirty="0"/>
              <a:t> To lose weight and adopt healthier eating habits.</a:t>
            </a:r>
          </a:p>
          <a:p>
            <a:pPr>
              <a:lnSpc>
                <a:spcPct val="100000"/>
              </a:lnSpc>
              <a:buFont typeface="Arial" panose="020B0604020202020204" pitchFamily="34" charset="0"/>
              <a:buChar char="•"/>
            </a:pPr>
            <a:r>
              <a:rPr lang="en-IN" sz="1400" b="1" dirty="0"/>
              <a:t>Challenges:</a:t>
            </a:r>
            <a:r>
              <a:rPr lang="en-IN" sz="1400" dirty="0"/>
              <a:t> Limited time to research or record calorie information due to his demanding work schedule.</a:t>
            </a:r>
          </a:p>
          <a:p>
            <a:pPr>
              <a:lnSpc>
                <a:spcPct val="100000"/>
              </a:lnSpc>
              <a:buFont typeface="Arial" panose="020B0604020202020204" pitchFamily="34" charset="0"/>
              <a:buChar char="•"/>
            </a:pPr>
            <a:r>
              <a:rPr lang="en-IN" sz="1400" b="1" dirty="0"/>
              <a:t>How </a:t>
            </a:r>
            <a:r>
              <a:rPr lang="en-IN" sz="1400" b="1" dirty="0" err="1"/>
              <a:t>CalorieMate</a:t>
            </a:r>
            <a:r>
              <a:rPr lang="en-IN" sz="1400" b="1" dirty="0"/>
              <a:t> Helps:</a:t>
            </a:r>
            <a:r>
              <a:rPr lang="en-IN" sz="1400" dirty="0"/>
              <a:t> The app’s photo recognition and barcode scanner allow John to quickly track meals, making calorie management fit seamlessly into his day.</a:t>
            </a:r>
          </a:p>
          <a:p>
            <a:pPr>
              <a:lnSpc>
                <a:spcPct val="100000"/>
              </a:lnSpc>
            </a:pPr>
            <a:endParaRPr lang="en-US" sz="1400" dirty="0"/>
          </a:p>
        </p:txBody>
      </p:sp>
      <p:pic>
        <p:nvPicPr>
          <p:cNvPr id="2050" name="Picture 2" descr="30 Year Old Man Images – Browse 6,101 Stock Photos, Vectors, and Video |  Adobe Stock">
            <a:extLst>
              <a:ext uri="{FF2B5EF4-FFF2-40B4-BE49-F238E27FC236}">
                <a16:creationId xmlns:a16="http://schemas.microsoft.com/office/drawing/2014/main" id="{2680ECED-07A2-647F-167A-E14FEF0CF5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0913" r="23164" b="1"/>
          <a:stretch/>
        </p:blipFill>
        <p:spPr bwMode="auto">
          <a:xfrm>
            <a:off x="6002404" y="564012"/>
            <a:ext cx="5606888" cy="5677185"/>
          </a:xfrm>
          <a:prstGeom prst="rect">
            <a:avLst/>
          </a:prstGeom>
          <a:noFill/>
          <a:extLst>
            <a:ext uri="{909E8E84-426E-40DD-AFC4-6F175D3DCCD1}">
              <a14:hiddenFill xmlns:a14="http://schemas.microsoft.com/office/drawing/2010/main">
                <a:solidFill>
                  <a:srgbClr val="FFFFFF"/>
                </a:solidFill>
              </a14:hiddenFill>
            </a:ext>
          </a:extLst>
        </p:spPr>
      </p:pic>
      <p:sp>
        <p:nvSpPr>
          <p:cNvPr id="2067" name="Freeform: Shape 2066">
            <a:extLst>
              <a:ext uri="{FF2B5EF4-FFF2-40B4-BE49-F238E27FC236}">
                <a16:creationId xmlns:a16="http://schemas.microsoft.com/office/drawing/2014/main" id="{D5B4F0F5-BE58-4EC0-B650-A71A07437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69" name="Group 2068">
            <a:extLst>
              <a:ext uri="{FF2B5EF4-FFF2-40B4-BE49-F238E27FC236}">
                <a16:creationId xmlns:a16="http://schemas.microsoft.com/office/drawing/2014/main" id="{E700C1F5-B637-45FE-96CC-270D263A597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070" name="Freeform: Shape 2069">
              <a:extLst>
                <a:ext uri="{FF2B5EF4-FFF2-40B4-BE49-F238E27FC236}">
                  <a16:creationId xmlns:a16="http://schemas.microsoft.com/office/drawing/2014/main" id="{83DA22C9-3830-4323-9087-6D7C1E6AA3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071" name="Freeform: Shape 2070">
              <a:extLst>
                <a:ext uri="{FF2B5EF4-FFF2-40B4-BE49-F238E27FC236}">
                  <a16:creationId xmlns:a16="http://schemas.microsoft.com/office/drawing/2014/main" id="{A5AC4DA9-FD16-4055-8D2D-95D615C03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072" name="Freeform: Shape 2071">
              <a:extLst>
                <a:ext uri="{FF2B5EF4-FFF2-40B4-BE49-F238E27FC236}">
                  <a16:creationId xmlns:a16="http://schemas.microsoft.com/office/drawing/2014/main" id="{8BA7D58E-9AB5-4B54-A635-2E86BEC7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073" name="Graphic 12">
              <a:extLst>
                <a:ext uri="{FF2B5EF4-FFF2-40B4-BE49-F238E27FC236}">
                  <a16:creationId xmlns:a16="http://schemas.microsoft.com/office/drawing/2014/main" id="{B7D72779-BBD2-4D64-B6B1-E052E227EB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074" name="Graphic 15">
              <a:extLst>
                <a:ext uri="{FF2B5EF4-FFF2-40B4-BE49-F238E27FC236}">
                  <a16:creationId xmlns:a16="http://schemas.microsoft.com/office/drawing/2014/main" id="{569BD34C-BFEF-4FB1-A094-2D9E687CD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075" name="Graphic 15">
              <a:extLst>
                <a:ext uri="{FF2B5EF4-FFF2-40B4-BE49-F238E27FC236}">
                  <a16:creationId xmlns:a16="http://schemas.microsoft.com/office/drawing/2014/main" id="{DC258A66-ED52-4FA3-96CE-7932E91F5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BEC6A48C-21EF-4485-9836-044550003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893823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05" name="Rectangle 3104">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1CFB14E0-A7BF-BEB4-655F-EE1FA76F0222}"/>
              </a:ext>
            </a:extLst>
          </p:cNvPr>
          <p:cNvSpPr>
            <a:spLocks noGrp="1"/>
          </p:cNvSpPr>
          <p:nvPr>
            <p:ph type="title"/>
          </p:nvPr>
        </p:nvSpPr>
        <p:spPr>
          <a:xfrm>
            <a:off x="525717" y="787068"/>
            <a:ext cx="4950173" cy="1455091"/>
          </a:xfrm>
        </p:spPr>
        <p:txBody>
          <a:bodyPr>
            <a:normAutofit/>
          </a:bodyPr>
          <a:lstStyle/>
          <a:p>
            <a:r>
              <a:rPr lang="en-US" dirty="0"/>
              <a:t>Persona</a:t>
            </a:r>
          </a:p>
        </p:txBody>
      </p:sp>
      <p:sp>
        <p:nvSpPr>
          <p:cNvPr id="3107" name="Freeform: Shape 3106">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109"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3110"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111"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112"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113"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114"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115"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AC5BD519-F6B6-E512-FDD8-6594205041B0}"/>
              </a:ext>
            </a:extLst>
          </p:cNvPr>
          <p:cNvSpPr>
            <a:spLocks noGrp="1"/>
          </p:cNvSpPr>
          <p:nvPr>
            <p:ph idx="1"/>
          </p:nvPr>
        </p:nvSpPr>
        <p:spPr>
          <a:xfrm>
            <a:off x="525717" y="2796427"/>
            <a:ext cx="4950173" cy="3274503"/>
          </a:xfrm>
        </p:spPr>
        <p:txBody>
          <a:bodyPr>
            <a:normAutofit/>
          </a:bodyPr>
          <a:lstStyle/>
          <a:p>
            <a:pPr>
              <a:lnSpc>
                <a:spcPct val="100000"/>
              </a:lnSpc>
            </a:pPr>
            <a:r>
              <a:rPr lang="en-IN" sz="1400" b="1" dirty="0" err="1"/>
              <a:t>Kruti</a:t>
            </a:r>
            <a:r>
              <a:rPr lang="en-IN" sz="1400" b="1" dirty="0"/>
              <a:t> Patel (Health-Conscious Parent)</a:t>
            </a:r>
          </a:p>
          <a:p>
            <a:pPr>
              <a:lnSpc>
                <a:spcPct val="100000"/>
              </a:lnSpc>
              <a:buFont typeface="Arial" panose="020B0604020202020204" pitchFamily="34" charset="0"/>
              <a:buChar char="•"/>
            </a:pPr>
            <a:r>
              <a:rPr lang="en-IN" sz="1400" b="1" dirty="0"/>
              <a:t>Age:</a:t>
            </a:r>
            <a:r>
              <a:rPr lang="en-IN" sz="1400" dirty="0"/>
              <a:t> 42</a:t>
            </a:r>
          </a:p>
          <a:p>
            <a:pPr>
              <a:lnSpc>
                <a:spcPct val="100000"/>
              </a:lnSpc>
              <a:buFont typeface="Arial" panose="020B0604020202020204" pitchFamily="34" charset="0"/>
              <a:buChar char="•"/>
            </a:pPr>
            <a:r>
              <a:rPr lang="en-IN" sz="1400" b="1" dirty="0"/>
              <a:t>Occupation:</a:t>
            </a:r>
            <a:r>
              <a:rPr lang="en-IN" sz="1400" dirty="0"/>
              <a:t> Teacher</a:t>
            </a:r>
          </a:p>
          <a:p>
            <a:pPr>
              <a:lnSpc>
                <a:spcPct val="100000"/>
              </a:lnSpc>
              <a:buFont typeface="Arial" panose="020B0604020202020204" pitchFamily="34" charset="0"/>
              <a:buChar char="•"/>
            </a:pPr>
            <a:r>
              <a:rPr lang="en-IN" sz="1400" b="1" dirty="0"/>
              <a:t>Goals:</a:t>
            </a:r>
            <a:r>
              <a:rPr lang="en-IN" sz="1400" dirty="0"/>
              <a:t> To maintain a balanced diet and teach her family healthy eating habits.</a:t>
            </a:r>
          </a:p>
          <a:p>
            <a:pPr>
              <a:lnSpc>
                <a:spcPct val="100000"/>
              </a:lnSpc>
              <a:buFont typeface="Arial" panose="020B0604020202020204" pitchFamily="34" charset="0"/>
              <a:buChar char="•"/>
            </a:pPr>
            <a:r>
              <a:rPr lang="en-IN" sz="1400" b="1" dirty="0"/>
              <a:t>Challenges:</a:t>
            </a:r>
            <a:r>
              <a:rPr lang="en-IN" sz="1400" dirty="0"/>
              <a:t> Difficulties estimating nutritional content of home-cooked meals.</a:t>
            </a:r>
          </a:p>
          <a:p>
            <a:pPr>
              <a:lnSpc>
                <a:spcPct val="100000"/>
              </a:lnSpc>
              <a:buFont typeface="Arial" panose="020B0604020202020204" pitchFamily="34" charset="0"/>
              <a:buChar char="•"/>
            </a:pPr>
            <a:r>
              <a:rPr lang="en-IN" sz="1400" b="1" dirty="0"/>
              <a:t>How </a:t>
            </a:r>
            <a:r>
              <a:rPr lang="en-IN" sz="1400" b="1" dirty="0" err="1"/>
              <a:t>CalorieMate</a:t>
            </a:r>
            <a:r>
              <a:rPr lang="en-IN" sz="1400" b="1" dirty="0"/>
              <a:t> Helps:</a:t>
            </a:r>
            <a:r>
              <a:rPr lang="en-IN" sz="1400" dirty="0"/>
              <a:t> </a:t>
            </a:r>
            <a:r>
              <a:rPr lang="en-IN" sz="1400" dirty="0" err="1"/>
              <a:t>Kruti</a:t>
            </a:r>
            <a:r>
              <a:rPr lang="en-IN" sz="1400" dirty="0"/>
              <a:t> can easily track home-cooked meals using photo recognition and adjust portions to get accurate nutritional insights, helping her plan meals for the entire family.</a:t>
            </a:r>
          </a:p>
          <a:p>
            <a:pPr>
              <a:lnSpc>
                <a:spcPct val="100000"/>
              </a:lnSpc>
            </a:pPr>
            <a:endParaRPr lang="en-US" sz="1400" dirty="0"/>
          </a:p>
        </p:txBody>
      </p:sp>
      <p:pic>
        <p:nvPicPr>
          <p:cNvPr id="3074" name="Picture 2" descr="Kruti Patel, DO">
            <a:extLst>
              <a:ext uri="{FF2B5EF4-FFF2-40B4-BE49-F238E27FC236}">
                <a16:creationId xmlns:a16="http://schemas.microsoft.com/office/drawing/2014/main" id="{7633EA1F-5E59-7819-7244-E6F7AD8625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1238"/>
          <a:stretch/>
        </p:blipFill>
        <p:spPr bwMode="auto">
          <a:xfrm>
            <a:off x="6002404" y="564012"/>
            <a:ext cx="5606888" cy="5677185"/>
          </a:xfrm>
          <a:prstGeom prst="rect">
            <a:avLst/>
          </a:prstGeom>
          <a:noFill/>
          <a:extLst>
            <a:ext uri="{909E8E84-426E-40DD-AFC4-6F175D3DCCD1}">
              <a14:hiddenFill xmlns:a14="http://schemas.microsoft.com/office/drawing/2010/main">
                <a:solidFill>
                  <a:srgbClr val="FFFFFF"/>
                </a:solidFill>
              </a14:hiddenFill>
            </a:ext>
          </a:extLst>
        </p:spPr>
      </p:pic>
      <p:sp>
        <p:nvSpPr>
          <p:cNvPr id="3117" name="Freeform: Shape 3116">
            <a:extLst>
              <a:ext uri="{FF2B5EF4-FFF2-40B4-BE49-F238E27FC236}">
                <a16:creationId xmlns:a16="http://schemas.microsoft.com/office/drawing/2014/main" id="{D5B4F0F5-BE58-4EC0-B650-A71A07437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119" name="Group 3118">
            <a:extLst>
              <a:ext uri="{FF2B5EF4-FFF2-40B4-BE49-F238E27FC236}">
                <a16:creationId xmlns:a16="http://schemas.microsoft.com/office/drawing/2014/main" id="{E700C1F5-B637-45FE-96CC-270D263A597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3120" name="Freeform: Shape 3119">
              <a:extLst>
                <a:ext uri="{FF2B5EF4-FFF2-40B4-BE49-F238E27FC236}">
                  <a16:creationId xmlns:a16="http://schemas.microsoft.com/office/drawing/2014/main" id="{83DA22C9-3830-4323-9087-6D7C1E6AA3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121" name="Freeform: Shape 3120">
              <a:extLst>
                <a:ext uri="{FF2B5EF4-FFF2-40B4-BE49-F238E27FC236}">
                  <a16:creationId xmlns:a16="http://schemas.microsoft.com/office/drawing/2014/main" id="{A5AC4DA9-FD16-4055-8D2D-95D615C03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122" name="Freeform: Shape 3121">
              <a:extLst>
                <a:ext uri="{FF2B5EF4-FFF2-40B4-BE49-F238E27FC236}">
                  <a16:creationId xmlns:a16="http://schemas.microsoft.com/office/drawing/2014/main" id="{8BA7D58E-9AB5-4B54-A635-2E86BEC7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3123" name="Graphic 12">
              <a:extLst>
                <a:ext uri="{FF2B5EF4-FFF2-40B4-BE49-F238E27FC236}">
                  <a16:creationId xmlns:a16="http://schemas.microsoft.com/office/drawing/2014/main" id="{B7D72779-BBD2-4D64-B6B1-E052E227EB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3124" name="Graphic 15">
              <a:extLst>
                <a:ext uri="{FF2B5EF4-FFF2-40B4-BE49-F238E27FC236}">
                  <a16:creationId xmlns:a16="http://schemas.microsoft.com/office/drawing/2014/main" id="{569BD34C-BFEF-4FB1-A094-2D9E687CD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25" name="Graphic 15">
              <a:extLst>
                <a:ext uri="{FF2B5EF4-FFF2-40B4-BE49-F238E27FC236}">
                  <a16:creationId xmlns:a16="http://schemas.microsoft.com/office/drawing/2014/main" id="{DC258A66-ED52-4FA3-96CE-7932E91F5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BEC6A48C-21EF-4485-9836-044550003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47729310"/>
      </p:ext>
    </p:extLst>
  </p:cSld>
  <p:clrMapOvr>
    <a:masterClrMapping/>
  </p:clrMapOvr>
</p:sld>
</file>

<file path=ppt/theme/theme1.xml><?xml version="1.0" encoding="utf-8"?>
<a:theme xmlns:a="http://schemas.openxmlformats.org/drawingml/2006/main" name="RocaVTI">
  <a:themeElements>
    <a:clrScheme name="AnalogousFromRegularSeed_2SEEDS">
      <a:dk1>
        <a:srgbClr val="000000"/>
      </a:dk1>
      <a:lt1>
        <a:srgbClr val="FFFFFF"/>
      </a:lt1>
      <a:dk2>
        <a:srgbClr val="351E22"/>
      </a:dk2>
      <a:lt2>
        <a:srgbClr val="E8E2E3"/>
      </a:lt2>
      <a:accent1>
        <a:srgbClr val="3BB195"/>
      </a:accent1>
      <a:accent2>
        <a:srgbClr val="47B56D"/>
      </a:accent2>
      <a:accent3>
        <a:srgbClr val="4BACC0"/>
      </a:accent3>
      <a:accent4>
        <a:srgbClr val="B13B81"/>
      </a:accent4>
      <a:accent5>
        <a:srgbClr val="C34D61"/>
      </a:accent5>
      <a:accent6>
        <a:srgbClr val="B1583B"/>
      </a:accent6>
      <a:hlink>
        <a:srgbClr val="BF3F5E"/>
      </a:hlink>
      <a:folHlink>
        <a:srgbClr val="7F7F7F"/>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214</TotalTime>
  <Words>896</Words>
  <Application>Microsoft Macintosh PowerPoint</Application>
  <PresentationFormat>Widescreen</PresentationFormat>
  <Paragraphs>87</Paragraphs>
  <Slides>18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Aptos</vt:lpstr>
      <vt:lpstr>Arial</vt:lpstr>
      <vt:lpstr>Avenir Next LT Pro</vt:lpstr>
      <vt:lpstr>Avenir Next LT Pro Light</vt:lpstr>
      <vt:lpstr>Georgia Pro Semibold</vt:lpstr>
      <vt:lpstr>Lato</vt:lpstr>
      <vt:lpstr>RocaVTI</vt:lpstr>
      <vt:lpstr>CalorieMate</vt:lpstr>
      <vt:lpstr>Agenda</vt:lpstr>
      <vt:lpstr>Team Member Roles and Responsibilities</vt:lpstr>
      <vt:lpstr>Team Member Roles and Responsibilities</vt:lpstr>
      <vt:lpstr>Problem Statement</vt:lpstr>
      <vt:lpstr>Project Description</vt:lpstr>
      <vt:lpstr>Persona</vt:lpstr>
      <vt:lpstr>Persona</vt:lpstr>
      <vt:lpstr>Persona</vt:lpstr>
      <vt:lpstr>Technologies</vt:lpstr>
      <vt:lpstr>Technologies</vt:lpstr>
      <vt:lpstr>Technologies</vt:lpstr>
      <vt:lpstr>Algorithm</vt:lpstr>
      <vt:lpstr>Project Schedule</vt:lpstr>
      <vt:lpstr>Project Schedule</vt:lpstr>
      <vt:lpstr>Team Working Agreement</vt:lpstr>
      <vt:lpstr>Retrospective</vt:lpstr>
      <vt:lpstr>Wikipage Link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Rajanala, Ms. Malavika</dc:creator>
  <cp:lastModifiedBy>Rajanala, Ms. Malavika</cp:lastModifiedBy>
  <cp:revision>8</cp:revision>
  <dcterms:created xsi:type="dcterms:W3CDTF">2025-02-10T06:56:32Z</dcterms:created>
  <dcterms:modified xsi:type="dcterms:W3CDTF">2025-02-12T23:28:58Z</dcterms:modified>
</cp:coreProperties>
</file>

<file path=docProps/thumbnail.jpeg>
</file>